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Nuni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regular.fntdata"/><Relationship Id="rId14" Type="http://schemas.openxmlformats.org/officeDocument/2006/relationships/slide" Target="slides/slide9.xml"/><Relationship Id="rId17" Type="http://schemas.openxmlformats.org/officeDocument/2006/relationships/font" Target="fonts/Nunito-italic.fntdata"/><Relationship Id="rId16" Type="http://schemas.openxmlformats.org/officeDocument/2006/relationships/font" Target="fonts/Nuni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Nuni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0ac2337db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50ac2337db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50ac2337db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50ac2337db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50ac2337db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50ac2337db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50ac2337db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50ac2337db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50ac2337db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50ac2337db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50ac2337db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50ac2337db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50ac2337db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50ac2337db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50ac2337db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50ac2337db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01600" marR="101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th" sz="6000">
                <a:latin typeface="TH SarabunPSK"/>
                <a:ea typeface="TH SarabunPSK"/>
                <a:cs typeface="TH SarabunPSK"/>
                <a:sym typeface="TH SarabunPSK"/>
              </a:rPr>
              <a:t> บทที่4  ประโยชน์</a:t>
            </a:r>
            <a:endParaRPr b="1" sz="60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/>
        </p:nvSpPr>
        <p:spPr>
          <a:xfrm>
            <a:off x="493025" y="442700"/>
            <a:ext cx="8238600" cy="3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ข้อดีของสื่อดิจิตอล </a:t>
            </a:r>
            <a:endParaRPr b="1"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1. ความคงทน  คุณภาพของสิ่งที่อยู่ใน “ Digital Media ” การเสื่อมสภาพจะใช้เวลานานกว่า เพราะรูปแบบของข้อมูลที่จัดเก็บแบบ . สองระดับ ” (0 กับ 1) โอกาสที่จะผิดเพี้ยนจะเกิดขึ้นได้ยากกว่า ข้อมูลแบบต่อเนื่อง เช่น การบันทึกภาพลงในวีดิทัศน์แบบอนาลอก กับการบันทึกภาพลงวีดิทัศน์ ในระบบดิจิตอล เมื่อเส้นเทปยืด การอ่านข้อมูลกลับมาในแบบดิจิตอลนั้น จะทำได้ง่ายกว่า และสามารถทำให้ได้ข้อมูลกลับมาได้เหมือนเดิมได้ง่ายกว่า แต่สำหรับอนาลอก จะให้คุณภาพของภาพ ที่ลดลงโดยทันที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2. รูปแบบของการนำไปใช้งานทำได้หลากหลายวิธี  ข้อมูลที่จัดเก็บในแบบดิจิตอล ถือได้ว่า เป็นข้อมูลกลาง ที่สามารถแปลงไปสู่รูปแบบอื่นได้ง่ายเช่น ถ่ายรูปด้วยกล้องดิจิตอล เมื่อได้เป็น ข้อมูลภาพออกมาแล้ว จากนั้น สามารพิมพ์ภาพลงบนกระดาษหรือการแสดงภาพบนจอคอมพิวเตอร์ หรือแสดงภาพบนจอทีวี ก็ได้เช่นกัน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3. การนำไปผสมผสานกับสื่อรูปแบบอื่น เช่น ภาพถ่าย นำมารวมกับเสียง มีการแสดงแบบ Multi-Media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4. การปรับแต่ง (Edit) เป็นการปรับแต่งสื่อที่เป็นภาพถ่าย วิดีโอ เสียงนกร้อง … นำมาปรับแต่งให้ดีขึ้นกว่าเดิม การสอดแทรก สิ่งเหล่านี้ทำให้น่าดู น่าฟัง มากกว่าปกติ มีความวิจิตรพิสดาร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"/>
          <p:cNvSpPr txBox="1"/>
          <p:nvPr/>
        </p:nvSpPr>
        <p:spPr>
          <a:xfrm>
            <a:off x="1388250" y="983475"/>
            <a:ext cx="63675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ข้อเสียของสื่อดิจิตอล</a:t>
            </a:r>
            <a:endParaRPr b="1"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เป็นสิ่งที่ง่ายต่อการกระทำผิดศิลธรรม การละเมิดในสิทธิของผู้อื่น เช่น การนำเอาภาพของบุคคลหนึ่ง มาตัดต่อกับภาพเปลือยกายของอีกคนหนึ่ง หรือ การทำซ้ำ (Copy) กับ งานสื่อ ที่มีลิขสิทธิ์ถูกต้อง เป็นต้น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ถึงอย่างไรก็ตาม จากข้อดี ที่มีคุณสมบัติเด่นมากมายเหล่านี้ ทำให้แนวโน้มของอุปกรณ์สื่อในอนาคต สามารถพัฒนาขึ้นเป็นสื่อดิจิตอล (Digital Media) และมีแนวทางของการพัฒนา ให้มีคุณภาพดีขึ้นทุกขณะ และราคาถูกลงอย่างเหลือเชื่อ …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>
            <p:ph type="ctrTitle"/>
          </p:nvPr>
        </p:nvSpPr>
        <p:spPr>
          <a:xfrm>
            <a:off x="3528402" y="1847700"/>
            <a:ext cx="25491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01600" marR="101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" sz="6000">
                <a:latin typeface="TH SarabunPSK"/>
                <a:ea typeface="TH SarabunPSK"/>
                <a:cs typeface="TH SarabunPSK"/>
                <a:sym typeface="TH SarabunPSK"/>
              </a:rPr>
              <a:t>สรุป</a:t>
            </a:r>
            <a:endParaRPr sz="60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7"/>
          <p:cNvSpPr txBox="1"/>
          <p:nvPr/>
        </p:nvSpPr>
        <p:spPr>
          <a:xfrm>
            <a:off x="382050" y="537700"/>
            <a:ext cx="7866900" cy="39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800"/>
              <a:buFont typeface="TH SarabunPSK"/>
              <a:buChar char="●"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“มัลติมีเดีย” หมายถึง การนาองค์ประกอบของสื่อดิจิตอลชนิดต่างๆ มาผสมผสานเข้าด้วยกัน ซึ่งประกอบด้วย ตัวอักษร (Text) ภาพนิ่ง (Still Image) ภาพเคลื่อนไหว (Animation) เสียง (Sound) และวิดีโอ (Video)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TH SarabunPSK"/>
              <a:buChar char="●"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โดยผ่านกระบวนการทางระบบคอมพิวเตอร์เพื่อสื่อความหมายกับผู้ใช้อย่างมีปฏิสัมพันธ์ (Interactive Multimedia) และได้บรรลุผลตรงตามวัตถุประสงค์การใช้งาน ในส่วนของแต่ละองค์ประกอบของมัลติมีเดียทั้ง 5 ชนิดจะมีทั้งข้อดี-ข้อเสียที่แตกต่างกันไปตามคุณลักษณะและวิธีการใช้งาน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TH SarabunPSK"/>
              <a:buChar char="●"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สาหรับประโยชน์ที่จะได้รับจากมัลติมีเดียมีมากมาย นอกจากจะช่วยเพิ่มประสิทธิภาพในการดาเนินงานแล้ว ยังเพิ่มประสิทธิผลของความคุ้มค่าในการลงทุนอีกด้วย ทั้งนี้ขึ้นอยู่กับวิธีการนามาประยุกต์ใช้เพื่อให้เกิดประโยชน์สูงสุด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8"/>
          <p:cNvSpPr txBox="1"/>
          <p:nvPr/>
        </p:nvSpPr>
        <p:spPr>
          <a:xfrm>
            <a:off x="1512988" y="379300"/>
            <a:ext cx="6053700" cy="33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โดยสรุป </a:t>
            </a: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สื่อดิจิทัล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หมายถึง สื่ออิเล็กทรอนิกส์ซึ่งทำงานโดยใช้รหัสดิจิทัล ในปัจจุบัน การเขียนโปรแกรม ตั้งอยู่บนพื้นฐานของเลขฐานสอง ในกรณีนี้ ดิจิทัล หมายถึงการแยกแยะระหว่าง "0" กับ "1" ในการแสดงข้อมูล คอมพิวเตอร์ เป็นเครื่องจักรที่มักจะแปลข้อมูลดิจิทัลฐานสองแล้วจึงแสดงชั้นของเครื่องประมวลผลชั้นของข้อมูลดิจิทัลที่เหนือกว่า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  <p:pic>
        <p:nvPicPr>
          <p:cNvPr id="154" name="Google Shape;15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25525" y="2979438"/>
            <a:ext cx="4286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25538" y="2143125"/>
            <a:ext cx="428625" cy="428625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8"/>
          <p:cNvSpPr txBox="1"/>
          <p:nvPr/>
        </p:nvSpPr>
        <p:spPr>
          <a:xfrm>
            <a:off x="3284400" y="1330100"/>
            <a:ext cx="2575200" cy="39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600">
                <a:latin typeface="TH SarabunPSK"/>
                <a:ea typeface="TH SarabunPSK"/>
                <a:cs typeface="TH SarabunPSK"/>
                <a:sym typeface="TH SarabunPSK"/>
              </a:rPr>
              <a:t> Digital Media (สื่อดิจิทัล)</a:t>
            </a:r>
            <a:endParaRPr b="1" sz="16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600">
                <a:latin typeface="TH SarabunPSK"/>
                <a:ea typeface="TH SarabunPSK"/>
                <a:cs typeface="TH SarabunPSK"/>
                <a:sym typeface="TH SarabunPSK"/>
              </a:rPr>
              <a:t>Multimedia (มัลติมีเดีย)</a:t>
            </a:r>
            <a:endParaRPr b="1" sz="16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600" u="sng">
                <a:latin typeface="TH SarabunPSK"/>
                <a:ea typeface="TH SarabunPSK"/>
                <a:cs typeface="TH SarabunPSK"/>
                <a:sym typeface="TH SarabunPSK"/>
              </a:rPr>
              <a:t>New media (สื่อใหม่)</a:t>
            </a:r>
            <a:endParaRPr b="1" sz="1600" u="sng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600">
                <a:latin typeface="TH SarabunPSK"/>
                <a:ea typeface="TH SarabunPSK"/>
                <a:cs typeface="TH SarabunPSK"/>
                <a:sym typeface="TH SarabunPSK"/>
              </a:rPr>
              <a:t>องค์ประกอบของสื่อดิจิทัลเบื้องต้น</a:t>
            </a:r>
            <a:r>
              <a:rPr lang="th" sz="1600">
                <a:latin typeface="TH SarabunPSK"/>
                <a:ea typeface="TH SarabunPSK"/>
                <a:cs typeface="TH SarabunPSK"/>
                <a:sym typeface="TH SarabunPSK"/>
              </a:rPr>
              <a:t> </a:t>
            </a:r>
            <a:endParaRPr sz="16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600">
                <a:latin typeface="TH SarabunPSK"/>
                <a:ea typeface="TH SarabunPSK"/>
                <a:cs typeface="TH SarabunPSK"/>
                <a:sym typeface="TH SarabunPSK"/>
              </a:rPr>
              <a:t>ข้อความ, เสียง, ภาพนิ่ง </a:t>
            </a:r>
            <a:r>
              <a:rPr lang="th" sz="1600">
                <a:latin typeface="TH SarabunPSK"/>
                <a:ea typeface="TH SarabunPSK"/>
                <a:cs typeface="TH SarabunPSK"/>
                <a:sym typeface="TH SarabunPSK"/>
              </a:rPr>
              <a:t>, </a:t>
            </a:r>
            <a:r>
              <a:rPr b="1" lang="th" sz="1600">
                <a:latin typeface="TH SarabunPSK"/>
                <a:ea typeface="TH SarabunPSK"/>
                <a:cs typeface="TH SarabunPSK"/>
                <a:sym typeface="TH SarabunPSK"/>
              </a:rPr>
              <a:t>ภาพเคลื่อนไหว </a:t>
            </a:r>
            <a:r>
              <a:rPr lang="th" sz="1600">
                <a:latin typeface="TH SarabunPSK"/>
                <a:ea typeface="TH SarabunPSK"/>
                <a:cs typeface="TH SarabunPSK"/>
                <a:sym typeface="TH SarabunPSK"/>
              </a:rPr>
              <a:t>, </a:t>
            </a:r>
            <a:r>
              <a:rPr b="1" lang="th" sz="1600">
                <a:latin typeface="TH SarabunPSK"/>
                <a:ea typeface="TH SarabunPSK"/>
                <a:cs typeface="TH SarabunPSK"/>
                <a:sym typeface="TH SarabunPSK"/>
              </a:rPr>
              <a:t>วีดิโอ</a:t>
            </a:r>
            <a:endParaRPr b="1" sz="16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600">
                <a:latin typeface="TH SarabunPSK"/>
                <a:ea typeface="TH SarabunPSK"/>
                <a:cs typeface="TH SarabunPSK"/>
                <a:sym typeface="TH SarabunPSK"/>
              </a:rPr>
              <a:t>“มัลติมีเดีย”</a:t>
            </a:r>
            <a:endParaRPr b="1" sz="16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"/>
          <p:cNvSpPr txBox="1"/>
          <p:nvPr/>
        </p:nvSpPr>
        <p:spPr>
          <a:xfrm>
            <a:off x="1514050" y="1756200"/>
            <a:ext cx="5943000" cy="13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การนำองค์ประกอบของสื่อดิจิทัลชนิดต่างๆ มาผสมผสานเข้าด้วยกัน ซึ่งประกอบด้วย ตัวอักษร (Text) ภาพนิง (Still Image) ภาพเคลื่อนไหว (Animation) เสียง (Sound) และวดีโอ (Video) โดยผ่านกระบวนการทางระบบคอมพิวเตอรเพื่อสื่อ ความหมายกับผู้ใช้อย่างมีปฏิสัมพันธ์ (Interactive Multimedia) และได้บรรลุผลตรงตามวลวัตถุประสงค์การใช้งาน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"/>
          <p:cNvSpPr txBox="1"/>
          <p:nvPr/>
        </p:nvSpPr>
        <p:spPr>
          <a:xfrm>
            <a:off x="1471600" y="831200"/>
            <a:ext cx="64239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Visual Communication Arts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       การสื่อสารด้วยการมองเห็น เป็นการสื่อสารที่มุ่งที่จะให้ความคิดความเข้าใจของผู้อื่น ให้เหมือนกับความคิดความเข้าใจ ของเรา หรือทำอย่างไรจึงจะเอาความรู้สึกนึกคิดของผู้อื่นได้ โดยให้มีความรู้สึกนึกคิดเช่นเดียวกับเรา เพราะธรรมชาติมนุษย์ ได้รับข่าวสารอย่างเดียวกันมา แต่จะมีความเข้าใจและความรู้สึกนึกคิด แตกต่างกันออกไป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1"/>
          <p:cNvSpPr txBox="1"/>
          <p:nvPr/>
        </p:nvSpPr>
        <p:spPr>
          <a:xfrm>
            <a:off x="735800" y="537600"/>
            <a:ext cx="7535100" cy="34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 		1. ผลงานการออกแบบสิ่งพิมพ์ด้วยสื่อดิจิทัล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เช่น	หนังสือ ( Book), นิตยสาร ( Magazine), วารสาร ( Periodical), ภาพโฆษณา ( Poster), เครื่องหมายและการค้า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(Trademark &amp; Logo), ตราสัญลักษณ์ (Logo), บรรจุภัณฑ์ (Packaging) เป็นต้น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            	2. ผลงานการออกแบบเพื่อนำไปใช้สื่อดิจิทัลโดยตรง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เช่น  Web Page, Banner, Animation, E-Newsletter, Blog, E-Book, Wallpaper, VDO เป็นต้น.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            	Digital Media Design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หรือ </a:t>
            </a: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การออกแบบสื่อดิจิทัล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จึงหมายถึง  การสร้างสรรค์ผลงานในเชิงนิเทศศิลป์เพื่อสื่อสารสิ่ง ต่างๆ ให้กับผู้รับสาร โดยใช้สื่อระบบดิจิทัลในกระบวนการออกแบบและการสื่อสาร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