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858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4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963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008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200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53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879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804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474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400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202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A73B0-6871-4410-AA55-9A9A654D12B9}" type="datetimeFigureOut">
              <a:rPr lang="th-TH" smtClean="0"/>
              <a:t>26/03/64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50C4-E7A7-47C1-A439-A8F204FC9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42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845132" y="950026"/>
            <a:ext cx="6662058" cy="312321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4952010" y="1187532"/>
            <a:ext cx="64126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จุดประสงค์การเรียนรู้</a:t>
            </a:r>
          </a:p>
          <a:p>
            <a:r>
              <a:rPr lang="th-TH" sz="1800" dirty="0" smtClean="0"/>
              <a:t>1. เพื่อให้มีความรู้และทักษะในการสื่อสารในชีวิตประจำวันและในงานอาชีพ</a:t>
            </a:r>
          </a:p>
          <a:p>
            <a:r>
              <a:rPr lang="th-TH" sz="1800" dirty="0" smtClean="0"/>
              <a:t>2. เพื่อให้มีความรู้ความเข้าใจเกี่ยวกับวัฒนธรรมทางภาษา และชีวิตความเป็นอยู่ของเจ้าของภาษาตามบริบทที่พบ</a:t>
            </a:r>
          </a:p>
          <a:p>
            <a:r>
              <a:rPr lang="th-TH" sz="1800" dirty="0" smtClean="0"/>
              <a:t>3. เพื่อให้มีความรู้และทักษะในการใช้ภาษาอังกฤษแสวงหาความรู้โดยใช้เทคโนโลยีและการจัดการที่เหมาะสม เพื่อ</a:t>
            </a:r>
            <a:r>
              <a:rPr lang="th-TH" sz="1800" dirty="0" err="1" smtClean="0"/>
              <a:t>บูรณา</a:t>
            </a:r>
            <a:r>
              <a:rPr lang="th-TH" sz="1800" dirty="0" smtClean="0"/>
              <a:t>การกับวิชาอื่นที่เรียนตามความสนใจ</a:t>
            </a:r>
          </a:p>
          <a:p>
            <a:r>
              <a:rPr lang="th-TH" sz="1800" dirty="0" smtClean="0"/>
              <a:t>4. เพื่อให้นำกลยุทธ์ในการเรียนไปใช้ในการพัฒนาการเรียนภาษาอังกฤษ การเรียนรู้ภาษาอังกฤษด้วยตนเอง และสร้างเสริมนิสัยการเรียนรู้ตลอดชีวิต</a:t>
            </a:r>
          </a:p>
          <a:p>
            <a:r>
              <a:rPr lang="th-TH" sz="1800" dirty="0" smtClean="0"/>
              <a:t>5. เพื่อให้มีเจตคติที่ดีต่อภาษาอังกฤษและ ใช้ภาษาอังกฤษเป็นเครื่องมือในการเรียนรู้การศึกษาต่อการประกอบอาชีพการสร้างความร่วมมือ และการอยู่ร่วมมือและการร่วมกันในสังคม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18196248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138</Words>
  <Application>Microsoft Office PowerPoint</Application>
  <PresentationFormat>แบบจอกว้าง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2</cp:revision>
  <dcterms:created xsi:type="dcterms:W3CDTF">2021-03-26T09:23:29Z</dcterms:created>
  <dcterms:modified xsi:type="dcterms:W3CDTF">2021-03-26T09:37:23Z</dcterms:modified>
</cp:coreProperties>
</file>