
<file path=[Content_Types].xml><?xml version="1.0" encoding="utf-8"?>
<Types xmlns="http://schemas.openxmlformats.org/package/2006/content-types">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5.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Lst>
  <p:sldSz cy="5143500" cx="9144000"/>
  <p:notesSz cx="6858000" cy="9144000"/>
  <p:embeddedFontLst>
    <p:embeddedFont>
      <p:font typeface="Nunito"/>
      <p:regular r:id="rId12"/>
      <p:bold r:id="rId13"/>
      <p:italic r:id="rId14"/>
      <p:boldItalic r:id="rId15"/>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font" Target="fonts/Nunito-bold.fntdata"/><Relationship Id="rId12" Type="http://schemas.openxmlformats.org/officeDocument/2006/relationships/font" Target="fonts/Nunito-regular.fntdata"/><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font" Target="fonts/Nunito-boldItalic.fntdata"/><Relationship Id="rId14" Type="http://schemas.openxmlformats.org/officeDocument/2006/relationships/font" Target="fonts/Nunito-italic.fntdata"/><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24" name="Shape 124"/>
        <p:cNvGrpSpPr/>
        <p:nvPr/>
      </p:nvGrpSpPr>
      <p:grpSpPr>
        <a:xfrm>
          <a:off x="0" y="0"/>
          <a:ext cx="0" cy="0"/>
          <a:chOff x="0" y="0"/>
          <a:chExt cx="0" cy="0"/>
        </a:xfrm>
      </p:grpSpPr>
      <p:sp>
        <p:nvSpPr>
          <p:cNvPr id="125" name="Google Shape;125;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126" name="Google Shape;126;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29" name="Shape 129"/>
        <p:cNvGrpSpPr/>
        <p:nvPr/>
      </p:nvGrpSpPr>
      <p:grpSpPr>
        <a:xfrm>
          <a:off x="0" y="0"/>
          <a:ext cx="0" cy="0"/>
          <a:chOff x="0" y="0"/>
          <a:chExt cx="0" cy="0"/>
        </a:xfrm>
      </p:grpSpPr>
      <p:sp>
        <p:nvSpPr>
          <p:cNvPr id="130" name="Google Shape;130;g50ac9b8bfd_0_12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1" name="Google Shape;131;g50ac9b8bfd_0_12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34" name="Shape 134"/>
        <p:cNvGrpSpPr/>
        <p:nvPr/>
      </p:nvGrpSpPr>
      <p:grpSpPr>
        <a:xfrm>
          <a:off x="0" y="0"/>
          <a:ext cx="0" cy="0"/>
          <a:chOff x="0" y="0"/>
          <a:chExt cx="0" cy="0"/>
        </a:xfrm>
      </p:grpSpPr>
      <p:sp>
        <p:nvSpPr>
          <p:cNvPr id="135" name="Google Shape;135;g50ac9b8bfd_0_12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6" name="Google Shape;136;g50ac9b8bfd_0_12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39" name="Shape 139"/>
        <p:cNvGrpSpPr/>
        <p:nvPr/>
      </p:nvGrpSpPr>
      <p:grpSpPr>
        <a:xfrm>
          <a:off x="0" y="0"/>
          <a:ext cx="0" cy="0"/>
          <a:chOff x="0" y="0"/>
          <a:chExt cx="0" cy="0"/>
        </a:xfrm>
      </p:grpSpPr>
      <p:sp>
        <p:nvSpPr>
          <p:cNvPr id="140" name="Google Shape;140;g50ac9b8bfd_0_12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1" name="Google Shape;141;g50ac9b8bfd_0_12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44" name="Shape 144"/>
        <p:cNvGrpSpPr/>
        <p:nvPr/>
      </p:nvGrpSpPr>
      <p:grpSpPr>
        <a:xfrm>
          <a:off x="0" y="0"/>
          <a:ext cx="0" cy="0"/>
          <a:chOff x="0" y="0"/>
          <a:chExt cx="0" cy="0"/>
        </a:xfrm>
      </p:grpSpPr>
      <p:sp>
        <p:nvSpPr>
          <p:cNvPr id="145" name="Google Shape;145;g50ac9b8bfd_0_13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6" name="Google Shape;146;g50ac9b8bfd_0_13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49" name="Shape 149"/>
        <p:cNvGrpSpPr/>
        <p:nvPr/>
      </p:nvGrpSpPr>
      <p:grpSpPr>
        <a:xfrm>
          <a:off x="0" y="0"/>
          <a:ext cx="0" cy="0"/>
          <a:chOff x="0" y="0"/>
          <a:chExt cx="0" cy="0"/>
        </a:xfrm>
      </p:grpSpPr>
      <p:sp>
        <p:nvSpPr>
          <p:cNvPr id="150" name="Google Shape;150;g50ac9b8bfd_0_13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1" name="Google Shape;151;g50ac9b8bfd_0_13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slide" type="title">
  <p:cSld name="TITLE">
    <p:bg>
      <p:bgPr>
        <a:solidFill>
          <a:schemeClr val="accent6"/>
        </a:solidFill>
      </p:bgPr>
    </p:bg>
    <p:spTree>
      <p:nvGrpSpPr>
        <p:cNvPr id="9" name="Shape 9"/>
        <p:cNvGrpSpPr/>
        <p:nvPr/>
      </p:nvGrpSpPr>
      <p:grpSpPr>
        <a:xfrm>
          <a:off x="0" y="0"/>
          <a:ext cx="0" cy="0"/>
          <a:chOff x="0" y="0"/>
          <a:chExt cx="0" cy="0"/>
        </a:xfrm>
      </p:grpSpPr>
      <p:sp>
        <p:nvSpPr>
          <p:cNvPr id="10" name="Google Shape;10;p2"/>
          <p:cNvSpPr/>
          <p:nvPr/>
        </p:nvSpPr>
        <p:spPr>
          <a:xfrm>
            <a:off x="31" y="2824500"/>
            <a:ext cx="7370400" cy="2319000"/>
          </a:xfrm>
          <a:prstGeom prst="rtTriangle">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 name="Google Shape;11;p2"/>
          <p:cNvSpPr/>
          <p:nvPr/>
        </p:nvSpPr>
        <p:spPr>
          <a:xfrm flipH="1">
            <a:off x="3582600" y="1550700"/>
            <a:ext cx="5561400" cy="3592800"/>
          </a:xfrm>
          <a:prstGeom prst="rtTriangle">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 name="Google Shape;12;p2"/>
          <p:cNvSpPr/>
          <p:nvPr/>
        </p:nvSpPr>
        <p:spPr>
          <a:xfrm rot="10800000">
            <a:off x="5058905" y="0"/>
            <a:ext cx="4085100" cy="2052600"/>
          </a:xfrm>
          <a:prstGeom prst="rtTriangle">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 name="Google Shape;13;p2"/>
          <p:cNvSpPr/>
          <p:nvPr/>
        </p:nvSpPr>
        <p:spPr>
          <a:xfrm>
            <a:off x="203275" y="206250"/>
            <a:ext cx="8737500" cy="4731000"/>
          </a:xfrm>
          <a:prstGeom prst="rect">
            <a:avLst/>
          </a:prstGeom>
          <a:solidFill>
            <a:schemeClr val="dk1"/>
          </a:solidFill>
          <a:ln>
            <a:noFill/>
          </a:ln>
          <a:effectLst>
            <a:outerShdw blurRad="228600" sx="101000" rotWithShape="0" algn="ctr" sy="101000">
              <a:srgbClr val="000000">
                <a:alpha val="4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14" name="Google Shape;14;p2"/>
          <p:cNvGrpSpPr/>
          <p:nvPr/>
        </p:nvGrpSpPr>
        <p:grpSpPr>
          <a:xfrm>
            <a:off x="255200" y="592"/>
            <a:ext cx="2250363" cy="1044300"/>
            <a:chOff x="255200" y="592"/>
            <a:chExt cx="2250363" cy="1044300"/>
          </a:xfrm>
        </p:grpSpPr>
        <p:sp>
          <p:nvSpPr>
            <p:cNvPr id="15" name="Google Shape;15;p2"/>
            <p:cNvSpPr/>
            <p:nvPr/>
          </p:nvSpPr>
          <p:spPr>
            <a:xfrm>
              <a:off x="764063" y="592"/>
              <a:ext cx="1741500" cy="1044300"/>
            </a:xfrm>
            <a:prstGeom prst="parallelogram">
              <a:avLst>
                <a:gd fmla="val 153193" name="adj"/>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 name="Google Shape;16;p2"/>
            <p:cNvSpPr/>
            <p:nvPr/>
          </p:nvSpPr>
          <p:spPr>
            <a:xfrm>
              <a:off x="509632" y="592"/>
              <a:ext cx="1741500" cy="1044300"/>
            </a:xfrm>
            <a:prstGeom prst="parallelogram">
              <a:avLst>
                <a:gd fmla="val 153193" name="adj"/>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 name="Google Shape;17;p2"/>
            <p:cNvSpPr/>
            <p:nvPr/>
          </p:nvSpPr>
          <p:spPr>
            <a:xfrm>
              <a:off x="255200" y="592"/>
              <a:ext cx="1741500" cy="1044300"/>
            </a:xfrm>
            <a:prstGeom prst="parallelogram">
              <a:avLst>
                <a:gd fmla="val 153193" name="adj"/>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8" name="Google Shape;18;p2"/>
          <p:cNvGrpSpPr/>
          <p:nvPr/>
        </p:nvGrpSpPr>
        <p:grpSpPr>
          <a:xfrm>
            <a:off x="905395" y="592"/>
            <a:ext cx="2250363" cy="1044300"/>
            <a:chOff x="905395" y="592"/>
            <a:chExt cx="2250363" cy="1044300"/>
          </a:xfrm>
        </p:grpSpPr>
        <p:sp>
          <p:nvSpPr>
            <p:cNvPr id="19" name="Google Shape;19;p2"/>
            <p:cNvSpPr/>
            <p:nvPr/>
          </p:nvSpPr>
          <p:spPr>
            <a:xfrm>
              <a:off x="1414258" y="592"/>
              <a:ext cx="1741500" cy="1044300"/>
            </a:xfrm>
            <a:prstGeom prst="parallelogram">
              <a:avLst>
                <a:gd fmla="val 153193" name="adj"/>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 name="Google Shape;20;p2"/>
            <p:cNvSpPr/>
            <p:nvPr/>
          </p:nvSpPr>
          <p:spPr>
            <a:xfrm>
              <a:off x="1159826" y="592"/>
              <a:ext cx="1741500" cy="1044300"/>
            </a:xfrm>
            <a:prstGeom prst="parallelogram">
              <a:avLst>
                <a:gd fmla="val 153193" name="adj"/>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 name="Google Shape;21;p2"/>
            <p:cNvSpPr/>
            <p:nvPr/>
          </p:nvSpPr>
          <p:spPr>
            <a:xfrm>
              <a:off x="905395" y="592"/>
              <a:ext cx="1741500" cy="1044300"/>
            </a:xfrm>
            <a:prstGeom prst="parallelogram">
              <a:avLst>
                <a:gd fmla="val 153193" name="adj"/>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2" name="Google Shape;22;p2"/>
          <p:cNvGrpSpPr/>
          <p:nvPr/>
        </p:nvGrpSpPr>
        <p:grpSpPr>
          <a:xfrm>
            <a:off x="7057468" y="5088"/>
            <a:ext cx="1851282" cy="752108"/>
            <a:chOff x="6917201" y="0"/>
            <a:chExt cx="2227777" cy="863400"/>
          </a:xfrm>
        </p:grpSpPr>
        <p:sp>
          <p:nvSpPr>
            <p:cNvPr id="23" name="Google Shape;23;p2"/>
            <p:cNvSpPr/>
            <p:nvPr/>
          </p:nvSpPr>
          <p:spPr>
            <a:xfrm>
              <a:off x="7641677" y="0"/>
              <a:ext cx="1503300" cy="863400"/>
            </a:xfrm>
            <a:prstGeom prst="parallelogram">
              <a:avLst>
                <a:gd fmla="val 158024" name="adj"/>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 name="Google Shape;24;p2"/>
            <p:cNvSpPr/>
            <p:nvPr/>
          </p:nvSpPr>
          <p:spPr>
            <a:xfrm>
              <a:off x="7279439" y="0"/>
              <a:ext cx="1503300" cy="863400"/>
            </a:xfrm>
            <a:prstGeom prst="parallelogram">
              <a:avLst>
                <a:gd fmla="val 158024" name="adj"/>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 name="Google Shape;25;p2"/>
            <p:cNvSpPr/>
            <p:nvPr/>
          </p:nvSpPr>
          <p:spPr>
            <a:xfrm>
              <a:off x="6917201" y="0"/>
              <a:ext cx="1503300" cy="863400"/>
            </a:xfrm>
            <a:prstGeom prst="parallelogram">
              <a:avLst>
                <a:gd fmla="val 158024" name="adj"/>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6" name="Google Shape;26;p2"/>
          <p:cNvGrpSpPr/>
          <p:nvPr/>
        </p:nvGrpSpPr>
        <p:grpSpPr>
          <a:xfrm>
            <a:off x="6553032" y="4217852"/>
            <a:ext cx="2389068" cy="925737"/>
            <a:chOff x="6917201" y="0"/>
            <a:chExt cx="2227777" cy="863400"/>
          </a:xfrm>
        </p:grpSpPr>
        <p:sp>
          <p:nvSpPr>
            <p:cNvPr id="27" name="Google Shape;27;p2"/>
            <p:cNvSpPr/>
            <p:nvPr/>
          </p:nvSpPr>
          <p:spPr>
            <a:xfrm>
              <a:off x="7641677" y="0"/>
              <a:ext cx="1503300" cy="863400"/>
            </a:xfrm>
            <a:prstGeom prst="parallelogram">
              <a:avLst>
                <a:gd fmla="val 158024" name="adj"/>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 name="Google Shape;28;p2"/>
            <p:cNvSpPr/>
            <p:nvPr/>
          </p:nvSpPr>
          <p:spPr>
            <a:xfrm>
              <a:off x="7279439" y="0"/>
              <a:ext cx="1503300" cy="863400"/>
            </a:xfrm>
            <a:prstGeom prst="parallelogram">
              <a:avLst>
                <a:gd fmla="val 158024" name="adj"/>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 name="Google Shape;29;p2"/>
            <p:cNvSpPr/>
            <p:nvPr/>
          </p:nvSpPr>
          <p:spPr>
            <a:xfrm>
              <a:off x="6917201" y="0"/>
              <a:ext cx="1503300" cy="863400"/>
            </a:xfrm>
            <a:prstGeom prst="parallelogram">
              <a:avLst>
                <a:gd fmla="val 158024" name="adj"/>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30" name="Google Shape;30;p2"/>
          <p:cNvGrpSpPr/>
          <p:nvPr/>
        </p:nvGrpSpPr>
        <p:grpSpPr>
          <a:xfrm>
            <a:off x="199149" y="4055652"/>
            <a:ext cx="2795414" cy="1083308"/>
            <a:chOff x="6917201" y="0"/>
            <a:chExt cx="2227777" cy="863400"/>
          </a:xfrm>
        </p:grpSpPr>
        <p:sp>
          <p:nvSpPr>
            <p:cNvPr id="31" name="Google Shape;31;p2"/>
            <p:cNvSpPr/>
            <p:nvPr/>
          </p:nvSpPr>
          <p:spPr>
            <a:xfrm>
              <a:off x="7641677" y="0"/>
              <a:ext cx="1503300" cy="863400"/>
            </a:xfrm>
            <a:prstGeom prst="parallelogram">
              <a:avLst>
                <a:gd fmla="val 158024"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2" name="Google Shape;32;p2"/>
            <p:cNvSpPr/>
            <p:nvPr/>
          </p:nvSpPr>
          <p:spPr>
            <a:xfrm>
              <a:off x="7279439" y="0"/>
              <a:ext cx="1503300" cy="863400"/>
            </a:xfrm>
            <a:prstGeom prst="parallelogram">
              <a:avLst>
                <a:gd fmla="val 158024"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3" name="Google Shape;33;p2"/>
            <p:cNvSpPr/>
            <p:nvPr/>
          </p:nvSpPr>
          <p:spPr>
            <a:xfrm>
              <a:off x="6917201" y="0"/>
              <a:ext cx="1503300" cy="863400"/>
            </a:xfrm>
            <a:prstGeom prst="parallelogram">
              <a:avLst>
                <a:gd fmla="val 158024"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34" name="Google Shape;34;p2"/>
          <p:cNvSpPr txBox="1"/>
          <p:nvPr>
            <p:ph type="ctrTitle"/>
          </p:nvPr>
        </p:nvSpPr>
        <p:spPr>
          <a:xfrm>
            <a:off x="1858703" y="1822833"/>
            <a:ext cx="5361300" cy="1448100"/>
          </a:xfrm>
          <a:prstGeom prst="rect">
            <a:avLst/>
          </a:prstGeom>
        </p:spPr>
        <p:txBody>
          <a:bodyPr anchorCtr="0" anchor="ctr" bIns="91425" lIns="91425" spcFirstLastPara="1" rIns="91425" wrap="square" tIns="91425"/>
          <a:lstStyle>
            <a:lvl1pPr lvl="0" algn="ctr">
              <a:spcBef>
                <a:spcPts val="0"/>
              </a:spcBef>
              <a:spcAft>
                <a:spcPts val="0"/>
              </a:spcAft>
              <a:buSzPts val="3800"/>
              <a:buNone/>
              <a:defRPr sz="3800"/>
            </a:lvl1pPr>
            <a:lvl2pPr lvl="1" algn="ctr">
              <a:spcBef>
                <a:spcPts val="0"/>
              </a:spcBef>
              <a:spcAft>
                <a:spcPts val="0"/>
              </a:spcAft>
              <a:buSzPts val="3800"/>
              <a:buNone/>
              <a:defRPr sz="3800"/>
            </a:lvl2pPr>
            <a:lvl3pPr lvl="2" algn="ctr">
              <a:spcBef>
                <a:spcPts val="0"/>
              </a:spcBef>
              <a:spcAft>
                <a:spcPts val="0"/>
              </a:spcAft>
              <a:buSzPts val="3800"/>
              <a:buNone/>
              <a:defRPr sz="3800"/>
            </a:lvl3pPr>
            <a:lvl4pPr lvl="3" algn="ctr">
              <a:spcBef>
                <a:spcPts val="0"/>
              </a:spcBef>
              <a:spcAft>
                <a:spcPts val="0"/>
              </a:spcAft>
              <a:buSzPts val="3800"/>
              <a:buNone/>
              <a:defRPr sz="3800"/>
            </a:lvl4pPr>
            <a:lvl5pPr lvl="4" algn="ctr">
              <a:spcBef>
                <a:spcPts val="0"/>
              </a:spcBef>
              <a:spcAft>
                <a:spcPts val="0"/>
              </a:spcAft>
              <a:buSzPts val="3800"/>
              <a:buNone/>
              <a:defRPr sz="3800"/>
            </a:lvl5pPr>
            <a:lvl6pPr lvl="5" algn="ctr">
              <a:spcBef>
                <a:spcPts val="0"/>
              </a:spcBef>
              <a:spcAft>
                <a:spcPts val="0"/>
              </a:spcAft>
              <a:buSzPts val="3800"/>
              <a:buNone/>
              <a:defRPr sz="3800"/>
            </a:lvl6pPr>
            <a:lvl7pPr lvl="6" algn="ctr">
              <a:spcBef>
                <a:spcPts val="0"/>
              </a:spcBef>
              <a:spcAft>
                <a:spcPts val="0"/>
              </a:spcAft>
              <a:buSzPts val="3800"/>
              <a:buNone/>
              <a:defRPr sz="3800"/>
            </a:lvl7pPr>
            <a:lvl8pPr lvl="7" algn="ctr">
              <a:spcBef>
                <a:spcPts val="0"/>
              </a:spcBef>
              <a:spcAft>
                <a:spcPts val="0"/>
              </a:spcAft>
              <a:buSzPts val="3800"/>
              <a:buNone/>
              <a:defRPr sz="3800"/>
            </a:lvl8pPr>
            <a:lvl9pPr lvl="8" algn="ctr">
              <a:spcBef>
                <a:spcPts val="0"/>
              </a:spcBef>
              <a:spcAft>
                <a:spcPts val="0"/>
              </a:spcAft>
              <a:buSzPts val="3800"/>
              <a:buNone/>
              <a:defRPr sz="3800"/>
            </a:lvl9pPr>
          </a:lstStyle>
          <a:p/>
        </p:txBody>
      </p:sp>
      <p:sp>
        <p:nvSpPr>
          <p:cNvPr id="35" name="Google Shape;35;p2"/>
          <p:cNvSpPr txBox="1"/>
          <p:nvPr>
            <p:ph idx="1" type="subTitle"/>
          </p:nvPr>
        </p:nvSpPr>
        <p:spPr>
          <a:xfrm>
            <a:off x="1858700" y="3413158"/>
            <a:ext cx="5361300" cy="522600"/>
          </a:xfrm>
          <a:prstGeom prst="rect">
            <a:avLst/>
          </a:prstGeom>
        </p:spPr>
        <p:txBody>
          <a:bodyPr anchorCtr="0" anchor="t" bIns="91425" lIns="91425" spcFirstLastPara="1" rIns="91425" wrap="square" tIns="91425"/>
          <a:lstStyle>
            <a:lvl1pPr lvl="0" algn="ctr">
              <a:lnSpc>
                <a:spcPct val="100000"/>
              </a:lnSpc>
              <a:spcBef>
                <a:spcPts val="0"/>
              </a:spcBef>
              <a:spcAft>
                <a:spcPts val="0"/>
              </a:spcAft>
              <a:buClr>
                <a:schemeClr val="lt1"/>
              </a:buClr>
              <a:buSzPts val="1600"/>
              <a:buNone/>
              <a:defRPr sz="1600">
                <a:solidFill>
                  <a:schemeClr val="lt1"/>
                </a:solidFill>
              </a:defRPr>
            </a:lvl1pPr>
            <a:lvl2pPr lvl="1" algn="ctr">
              <a:lnSpc>
                <a:spcPct val="100000"/>
              </a:lnSpc>
              <a:spcBef>
                <a:spcPts val="0"/>
              </a:spcBef>
              <a:spcAft>
                <a:spcPts val="0"/>
              </a:spcAft>
              <a:buClr>
                <a:schemeClr val="lt1"/>
              </a:buClr>
              <a:buSzPts val="1600"/>
              <a:buNone/>
              <a:defRPr sz="1600">
                <a:solidFill>
                  <a:schemeClr val="lt1"/>
                </a:solidFill>
              </a:defRPr>
            </a:lvl2pPr>
            <a:lvl3pPr lvl="2" algn="ctr">
              <a:lnSpc>
                <a:spcPct val="100000"/>
              </a:lnSpc>
              <a:spcBef>
                <a:spcPts val="0"/>
              </a:spcBef>
              <a:spcAft>
                <a:spcPts val="0"/>
              </a:spcAft>
              <a:buClr>
                <a:schemeClr val="lt1"/>
              </a:buClr>
              <a:buSzPts val="1600"/>
              <a:buNone/>
              <a:defRPr sz="1600">
                <a:solidFill>
                  <a:schemeClr val="lt1"/>
                </a:solidFill>
              </a:defRPr>
            </a:lvl3pPr>
            <a:lvl4pPr lvl="3" algn="ctr">
              <a:lnSpc>
                <a:spcPct val="100000"/>
              </a:lnSpc>
              <a:spcBef>
                <a:spcPts val="0"/>
              </a:spcBef>
              <a:spcAft>
                <a:spcPts val="0"/>
              </a:spcAft>
              <a:buClr>
                <a:schemeClr val="lt1"/>
              </a:buClr>
              <a:buSzPts val="1600"/>
              <a:buNone/>
              <a:defRPr sz="1600">
                <a:solidFill>
                  <a:schemeClr val="lt1"/>
                </a:solidFill>
              </a:defRPr>
            </a:lvl4pPr>
            <a:lvl5pPr lvl="4" algn="ctr">
              <a:lnSpc>
                <a:spcPct val="100000"/>
              </a:lnSpc>
              <a:spcBef>
                <a:spcPts val="0"/>
              </a:spcBef>
              <a:spcAft>
                <a:spcPts val="0"/>
              </a:spcAft>
              <a:buClr>
                <a:schemeClr val="lt1"/>
              </a:buClr>
              <a:buSzPts val="1600"/>
              <a:buNone/>
              <a:defRPr sz="1600">
                <a:solidFill>
                  <a:schemeClr val="lt1"/>
                </a:solidFill>
              </a:defRPr>
            </a:lvl5pPr>
            <a:lvl6pPr lvl="5" algn="ctr">
              <a:lnSpc>
                <a:spcPct val="100000"/>
              </a:lnSpc>
              <a:spcBef>
                <a:spcPts val="0"/>
              </a:spcBef>
              <a:spcAft>
                <a:spcPts val="0"/>
              </a:spcAft>
              <a:buClr>
                <a:schemeClr val="lt1"/>
              </a:buClr>
              <a:buSzPts val="1600"/>
              <a:buNone/>
              <a:defRPr sz="1600">
                <a:solidFill>
                  <a:schemeClr val="lt1"/>
                </a:solidFill>
              </a:defRPr>
            </a:lvl6pPr>
            <a:lvl7pPr lvl="6" algn="ctr">
              <a:lnSpc>
                <a:spcPct val="100000"/>
              </a:lnSpc>
              <a:spcBef>
                <a:spcPts val="0"/>
              </a:spcBef>
              <a:spcAft>
                <a:spcPts val="0"/>
              </a:spcAft>
              <a:buClr>
                <a:schemeClr val="lt1"/>
              </a:buClr>
              <a:buSzPts val="1600"/>
              <a:buNone/>
              <a:defRPr sz="1600">
                <a:solidFill>
                  <a:schemeClr val="lt1"/>
                </a:solidFill>
              </a:defRPr>
            </a:lvl7pPr>
            <a:lvl8pPr lvl="7" algn="ctr">
              <a:lnSpc>
                <a:spcPct val="100000"/>
              </a:lnSpc>
              <a:spcBef>
                <a:spcPts val="0"/>
              </a:spcBef>
              <a:spcAft>
                <a:spcPts val="0"/>
              </a:spcAft>
              <a:buClr>
                <a:schemeClr val="lt1"/>
              </a:buClr>
              <a:buSzPts val="1600"/>
              <a:buNone/>
              <a:defRPr sz="1600">
                <a:solidFill>
                  <a:schemeClr val="lt1"/>
                </a:solidFill>
              </a:defRPr>
            </a:lvl8pPr>
            <a:lvl9pPr lvl="8" algn="ctr">
              <a:lnSpc>
                <a:spcPct val="100000"/>
              </a:lnSpc>
              <a:spcBef>
                <a:spcPts val="0"/>
              </a:spcBef>
              <a:spcAft>
                <a:spcPts val="0"/>
              </a:spcAft>
              <a:buClr>
                <a:schemeClr val="lt1"/>
              </a:buClr>
              <a:buSzPts val="1600"/>
              <a:buNone/>
              <a:defRPr sz="1600">
                <a:solidFill>
                  <a:schemeClr val="lt1"/>
                </a:solidFill>
              </a:defRPr>
            </a:lvl9pPr>
          </a:lstStyle>
          <a:p/>
        </p:txBody>
      </p:sp>
      <p:sp>
        <p:nvSpPr>
          <p:cNvPr id="36" name="Google Shape;36;p2"/>
          <p:cNvSpPr txBox="1"/>
          <p:nvPr>
            <p:ph idx="12" type="sldNum"/>
          </p:nvPr>
        </p:nvSpPr>
        <p:spPr>
          <a:xfrm>
            <a:off x="8390734" y="4543668"/>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th"/>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ig number">
  <p:cSld name="BIG_NUMBER">
    <p:bg>
      <p:bgPr>
        <a:solidFill>
          <a:schemeClr val="accent3"/>
        </a:solidFill>
      </p:bgPr>
    </p:bg>
    <p:spTree>
      <p:nvGrpSpPr>
        <p:cNvPr id="109" name="Shape 109"/>
        <p:cNvGrpSpPr/>
        <p:nvPr/>
      </p:nvGrpSpPr>
      <p:grpSpPr>
        <a:xfrm>
          <a:off x="0" y="0"/>
          <a:ext cx="0" cy="0"/>
          <a:chOff x="0" y="0"/>
          <a:chExt cx="0" cy="0"/>
        </a:xfrm>
      </p:grpSpPr>
      <p:sp>
        <p:nvSpPr>
          <p:cNvPr id="110" name="Google Shape;110;p11"/>
          <p:cNvSpPr/>
          <p:nvPr/>
        </p:nvSpPr>
        <p:spPr>
          <a:xfrm flipH="1">
            <a:off x="5569200" y="2834075"/>
            <a:ext cx="3574800" cy="2309400"/>
          </a:xfrm>
          <a:prstGeom prst="rtTriangle">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111" name="Google Shape;111;p11"/>
          <p:cNvGrpSpPr/>
          <p:nvPr/>
        </p:nvGrpSpPr>
        <p:grpSpPr>
          <a:xfrm>
            <a:off x="5959222" y="4119576"/>
            <a:ext cx="2520952" cy="1024165"/>
            <a:chOff x="6917201" y="0"/>
            <a:chExt cx="2227777" cy="863400"/>
          </a:xfrm>
        </p:grpSpPr>
        <p:sp>
          <p:nvSpPr>
            <p:cNvPr id="112" name="Google Shape;112;p11"/>
            <p:cNvSpPr/>
            <p:nvPr/>
          </p:nvSpPr>
          <p:spPr>
            <a:xfrm>
              <a:off x="7641677" y="0"/>
              <a:ext cx="1503300" cy="863400"/>
            </a:xfrm>
            <a:prstGeom prst="parallelogram">
              <a:avLst>
                <a:gd fmla="val 158024" name="adj"/>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3" name="Google Shape;113;p11"/>
            <p:cNvSpPr/>
            <p:nvPr/>
          </p:nvSpPr>
          <p:spPr>
            <a:xfrm>
              <a:off x="7279439" y="0"/>
              <a:ext cx="1503300" cy="863400"/>
            </a:xfrm>
            <a:prstGeom prst="parallelogram">
              <a:avLst>
                <a:gd fmla="val 158024" name="adj"/>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4" name="Google Shape;114;p11"/>
            <p:cNvSpPr/>
            <p:nvPr/>
          </p:nvSpPr>
          <p:spPr>
            <a:xfrm>
              <a:off x="6917201" y="0"/>
              <a:ext cx="1503300" cy="863400"/>
            </a:xfrm>
            <a:prstGeom prst="parallelogram">
              <a:avLst>
                <a:gd fmla="val 158024" name="adj"/>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15" name="Google Shape;115;p11"/>
          <p:cNvGrpSpPr/>
          <p:nvPr/>
        </p:nvGrpSpPr>
        <p:grpSpPr>
          <a:xfrm>
            <a:off x="199149" y="2"/>
            <a:ext cx="2795414" cy="1083308"/>
            <a:chOff x="6917201" y="0"/>
            <a:chExt cx="2227777" cy="863400"/>
          </a:xfrm>
        </p:grpSpPr>
        <p:sp>
          <p:nvSpPr>
            <p:cNvPr id="116" name="Google Shape;116;p11"/>
            <p:cNvSpPr/>
            <p:nvPr/>
          </p:nvSpPr>
          <p:spPr>
            <a:xfrm>
              <a:off x="7641677" y="0"/>
              <a:ext cx="1503300" cy="863400"/>
            </a:xfrm>
            <a:prstGeom prst="parallelogram">
              <a:avLst>
                <a:gd fmla="val 158024" name="adj"/>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7" name="Google Shape;117;p11"/>
            <p:cNvSpPr/>
            <p:nvPr/>
          </p:nvSpPr>
          <p:spPr>
            <a:xfrm>
              <a:off x="7279439" y="0"/>
              <a:ext cx="1503300" cy="863400"/>
            </a:xfrm>
            <a:prstGeom prst="parallelogram">
              <a:avLst>
                <a:gd fmla="val 158024" name="adj"/>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8" name="Google Shape;118;p11"/>
            <p:cNvSpPr/>
            <p:nvPr/>
          </p:nvSpPr>
          <p:spPr>
            <a:xfrm>
              <a:off x="6917201" y="0"/>
              <a:ext cx="1503300" cy="863400"/>
            </a:xfrm>
            <a:prstGeom prst="parallelogram">
              <a:avLst>
                <a:gd fmla="val 158024" name="adj"/>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19" name="Google Shape;119;p11"/>
          <p:cNvSpPr txBox="1"/>
          <p:nvPr>
            <p:ph hasCustomPrompt="1" type="title"/>
          </p:nvPr>
        </p:nvSpPr>
        <p:spPr>
          <a:xfrm>
            <a:off x="1385850" y="1383850"/>
            <a:ext cx="6372300" cy="1379700"/>
          </a:xfrm>
          <a:prstGeom prst="rect">
            <a:avLst/>
          </a:prstGeom>
        </p:spPr>
        <p:txBody>
          <a:bodyPr anchorCtr="0" anchor="ctr" bIns="91425" lIns="91425" spcFirstLastPara="1" rIns="91425" wrap="square" tIns="91425"/>
          <a:lstStyle>
            <a:lvl1pPr lvl="0" algn="ctr">
              <a:spcBef>
                <a:spcPts val="0"/>
              </a:spcBef>
              <a:spcAft>
                <a:spcPts val="0"/>
              </a:spcAft>
              <a:buClr>
                <a:schemeClr val="dk2"/>
              </a:buClr>
              <a:buSzPts val="8600"/>
              <a:buNone/>
              <a:defRPr sz="8600">
                <a:solidFill>
                  <a:schemeClr val="dk2"/>
                </a:solidFill>
              </a:defRPr>
            </a:lvl1pPr>
            <a:lvl2pPr lvl="1" algn="ctr">
              <a:spcBef>
                <a:spcPts val="0"/>
              </a:spcBef>
              <a:spcAft>
                <a:spcPts val="0"/>
              </a:spcAft>
              <a:buClr>
                <a:schemeClr val="dk2"/>
              </a:buClr>
              <a:buSzPts val="8600"/>
              <a:buNone/>
              <a:defRPr sz="8600">
                <a:solidFill>
                  <a:schemeClr val="dk2"/>
                </a:solidFill>
              </a:defRPr>
            </a:lvl2pPr>
            <a:lvl3pPr lvl="2" algn="ctr">
              <a:spcBef>
                <a:spcPts val="0"/>
              </a:spcBef>
              <a:spcAft>
                <a:spcPts val="0"/>
              </a:spcAft>
              <a:buClr>
                <a:schemeClr val="dk2"/>
              </a:buClr>
              <a:buSzPts val="8600"/>
              <a:buNone/>
              <a:defRPr sz="8600">
                <a:solidFill>
                  <a:schemeClr val="dk2"/>
                </a:solidFill>
              </a:defRPr>
            </a:lvl3pPr>
            <a:lvl4pPr lvl="3" algn="ctr">
              <a:spcBef>
                <a:spcPts val="0"/>
              </a:spcBef>
              <a:spcAft>
                <a:spcPts val="0"/>
              </a:spcAft>
              <a:buClr>
                <a:schemeClr val="dk2"/>
              </a:buClr>
              <a:buSzPts val="8600"/>
              <a:buNone/>
              <a:defRPr sz="8600">
                <a:solidFill>
                  <a:schemeClr val="dk2"/>
                </a:solidFill>
              </a:defRPr>
            </a:lvl4pPr>
            <a:lvl5pPr lvl="4" algn="ctr">
              <a:spcBef>
                <a:spcPts val="0"/>
              </a:spcBef>
              <a:spcAft>
                <a:spcPts val="0"/>
              </a:spcAft>
              <a:buClr>
                <a:schemeClr val="dk2"/>
              </a:buClr>
              <a:buSzPts val="8600"/>
              <a:buNone/>
              <a:defRPr sz="8600">
                <a:solidFill>
                  <a:schemeClr val="dk2"/>
                </a:solidFill>
              </a:defRPr>
            </a:lvl5pPr>
            <a:lvl6pPr lvl="5" algn="ctr">
              <a:spcBef>
                <a:spcPts val="0"/>
              </a:spcBef>
              <a:spcAft>
                <a:spcPts val="0"/>
              </a:spcAft>
              <a:buClr>
                <a:schemeClr val="dk2"/>
              </a:buClr>
              <a:buSzPts val="8600"/>
              <a:buNone/>
              <a:defRPr sz="8600">
                <a:solidFill>
                  <a:schemeClr val="dk2"/>
                </a:solidFill>
              </a:defRPr>
            </a:lvl6pPr>
            <a:lvl7pPr lvl="6" algn="ctr">
              <a:spcBef>
                <a:spcPts val="0"/>
              </a:spcBef>
              <a:spcAft>
                <a:spcPts val="0"/>
              </a:spcAft>
              <a:buClr>
                <a:schemeClr val="dk2"/>
              </a:buClr>
              <a:buSzPts val="8600"/>
              <a:buNone/>
              <a:defRPr sz="8600">
                <a:solidFill>
                  <a:schemeClr val="dk2"/>
                </a:solidFill>
              </a:defRPr>
            </a:lvl7pPr>
            <a:lvl8pPr lvl="7" algn="ctr">
              <a:spcBef>
                <a:spcPts val="0"/>
              </a:spcBef>
              <a:spcAft>
                <a:spcPts val="0"/>
              </a:spcAft>
              <a:buClr>
                <a:schemeClr val="dk2"/>
              </a:buClr>
              <a:buSzPts val="8600"/>
              <a:buNone/>
              <a:defRPr sz="8600">
                <a:solidFill>
                  <a:schemeClr val="dk2"/>
                </a:solidFill>
              </a:defRPr>
            </a:lvl8pPr>
            <a:lvl9pPr lvl="8" algn="ctr">
              <a:spcBef>
                <a:spcPts val="0"/>
              </a:spcBef>
              <a:spcAft>
                <a:spcPts val="0"/>
              </a:spcAft>
              <a:buClr>
                <a:schemeClr val="dk2"/>
              </a:buClr>
              <a:buSzPts val="8600"/>
              <a:buNone/>
              <a:defRPr sz="8600">
                <a:solidFill>
                  <a:schemeClr val="dk2"/>
                </a:solidFill>
              </a:defRPr>
            </a:lvl9pPr>
          </a:lstStyle>
          <a:p>
            <a:r>
              <a:t>xx%</a:t>
            </a:r>
          </a:p>
        </p:txBody>
      </p:sp>
      <p:sp>
        <p:nvSpPr>
          <p:cNvPr id="120" name="Google Shape;120;p11"/>
          <p:cNvSpPr txBox="1"/>
          <p:nvPr>
            <p:ph idx="1" type="body"/>
          </p:nvPr>
        </p:nvSpPr>
        <p:spPr>
          <a:xfrm>
            <a:off x="1385850" y="2863850"/>
            <a:ext cx="6372300" cy="641100"/>
          </a:xfrm>
          <a:prstGeom prst="rect">
            <a:avLst/>
          </a:prstGeom>
        </p:spPr>
        <p:txBody>
          <a:bodyPr anchorCtr="0" anchor="t" bIns="91425" lIns="91425" spcFirstLastPara="1" rIns="91425" wrap="square" tIns="91425"/>
          <a:lstStyle>
            <a:lvl1pPr indent="-311150" lvl="0" marL="457200" algn="ctr">
              <a:spcBef>
                <a:spcPts val="0"/>
              </a:spcBef>
              <a:spcAft>
                <a:spcPts val="0"/>
              </a:spcAft>
              <a:buSzPts val="1300"/>
              <a:buChar char="●"/>
              <a:defRPr/>
            </a:lvl1pPr>
            <a:lvl2pPr indent="-298450" lvl="1" marL="914400" algn="ctr">
              <a:spcBef>
                <a:spcPts val="1600"/>
              </a:spcBef>
              <a:spcAft>
                <a:spcPts val="0"/>
              </a:spcAft>
              <a:buSzPts val="1100"/>
              <a:buChar char="○"/>
              <a:defRPr/>
            </a:lvl2pPr>
            <a:lvl3pPr indent="-298450" lvl="2" marL="1371600" algn="ctr">
              <a:spcBef>
                <a:spcPts val="1600"/>
              </a:spcBef>
              <a:spcAft>
                <a:spcPts val="0"/>
              </a:spcAft>
              <a:buSzPts val="1100"/>
              <a:buChar char="■"/>
              <a:defRPr/>
            </a:lvl3pPr>
            <a:lvl4pPr indent="-298450" lvl="3" marL="1828800" algn="ctr">
              <a:spcBef>
                <a:spcPts val="1600"/>
              </a:spcBef>
              <a:spcAft>
                <a:spcPts val="0"/>
              </a:spcAft>
              <a:buSzPts val="1100"/>
              <a:buChar char="●"/>
              <a:defRPr/>
            </a:lvl4pPr>
            <a:lvl5pPr indent="-298450" lvl="4" marL="2286000" algn="ctr">
              <a:spcBef>
                <a:spcPts val="1600"/>
              </a:spcBef>
              <a:spcAft>
                <a:spcPts val="0"/>
              </a:spcAft>
              <a:buSzPts val="1100"/>
              <a:buChar char="○"/>
              <a:defRPr/>
            </a:lvl5pPr>
            <a:lvl6pPr indent="-298450" lvl="5" marL="2743200" algn="ctr">
              <a:spcBef>
                <a:spcPts val="1600"/>
              </a:spcBef>
              <a:spcAft>
                <a:spcPts val="0"/>
              </a:spcAft>
              <a:buSzPts val="1100"/>
              <a:buChar char="■"/>
              <a:defRPr/>
            </a:lvl6pPr>
            <a:lvl7pPr indent="-298450" lvl="6" marL="3200400" algn="ctr">
              <a:spcBef>
                <a:spcPts val="1600"/>
              </a:spcBef>
              <a:spcAft>
                <a:spcPts val="0"/>
              </a:spcAft>
              <a:buSzPts val="1100"/>
              <a:buChar char="●"/>
              <a:defRPr/>
            </a:lvl7pPr>
            <a:lvl8pPr indent="-298450" lvl="7" marL="3657600" algn="ctr">
              <a:spcBef>
                <a:spcPts val="1600"/>
              </a:spcBef>
              <a:spcAft>
                <a:spcPts val="0"/>
              </a:spcAft>
              <a:buSzPts val="1100"/>
              <a:buChar char="○"/>
              <a:defRPr/>
            </a:lvl8pPr>
            <a:lvl9pPr indent="-298450" lvl="8" marL="4114800" algn="ctr">
              <a:spcBef>
                <a:spcPts val="1600"/>
              </a:spcBef>
              <a:spcAft>
                <a:spcPts val="1600"/>
              </a:spcAft>
              <a:buSzPts val="1100"/>
              <a:buChar char="■"/>
              <a:defRPr/>
            </a:lvl9pPr>
          </a:lstStyle>
          <a:p/>
        </p:txBody>
      </p:sp>
      <p:sp>
        <p:nvSpPr>
          <p:cNvPr id="121" name="Google Shape;121;p11"/>
          <p:cNvSpPr txBox="1"/>
          <p:nvPr>
            <p:ph idx="12" type="sldNum"/>
          </p:nvPr>
        </p:nvSpPr>
        <p:spPr>
          <a:xfrm>
            <a:off x="8390734" y="4543668"/>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th"/>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lank" type="blank">
  <p:cSld name="BLANK">
    <p:spTree>
      <p:nvGrpSpPr>
        <p:cNvPr id="122" name="Shape 122"/>
        <p:cNvGrpSpPr/>
        <p:nvPr/>
      </p:nvGrpSpPr>
      <p:grpSpPr>
        <a:xfrm>
          <a:off x="0" y="0"/>
          <a:ext cx="0" cy="0"/>
          <a:chOff x="0" y="0"/>
          <a:chExt cx="0" cy="0"/>
        </a:xfrm>
      </p:grpSpPr>
      <p:sp>
        <p:nvSpPr>
          <p:cNvPr id="123" name="Google Shape;123;p12"/>
          <p:cNvSpPr txBox="1"/>
          <p:nvPr>
            <p:ph idx="12" type="sldNum"/>
          </p:nvPr>
        </p:nvSpPr>
        <p:spPr>
          <a:xfrm>
            <a:off x="8390734" y="4543668"/>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th"/>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header" type="secHead">
  <p:cSld name="SECTION_HEADER">
    <p:bg>
      <p:bgPr>
        <a:solidFill>
          <a:schemeClr val="accent3"/>
        </a:solidFill>
      </p:bgPr>
    </p:bg>
    <p:spTree>
      <p:nvGrpSpPr>
        <p:cNvPr id="37" name="Shape 37"/>
        <p:cNvGrpSpPr/>
        <p:nvPr/>
      </p:nvGrpSpPr>
      <p:grpSpPr>
        <a:xfrm>
          <a:off x="0" y="0"/>
          <a:ext cx="0" cy="0"/>
          <a:chOff x="0" y="0"/>
          <a:chExt cx="0" cy="0"/>
        </a:xfrm>
      </p:grpSpPr>
      <p:sp>
        <p:nvSpPr>
          <p:cNvPr id="38" name="Google Shape;38;p3"/>
          <p:cNvSpPr/>
          <p:nvPr/>
        </p:nvSpPr>
        <p:spPr>
          <a:xfrm flipH="1">
            <a:off x="4757100" y="2309400"/>
            <a:ext cx="4386900" cy="2834100"/>
          </a:xfrm>
          <a:prstGeom prst="rtTriangle">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39" name="Google Shape;39;p3"/>
          <p:cNvGrpSpPr/>
          <p:nvPr/>
        </p:nvGrpSpPr>
        <p:grpSpPr>
          <a:xfrm>
            <a:off x="5594191" y="3961115"/>
            <a:ext cx="2910145" cy="1182340"/>
            <a:chOff x="6917201" y="0"/>
            <a:chExt cx="2227777" cy="863400"/>
          </a:xfrm>
        </p:grpSpPr>
        <p:sp>
          <p:nvSpPr>
            <p:cNvPr id="40" name="Google Shape;40;p3"/>
            <p:cNvSpPr/>
            <p:nvPr/>
          </p:nvSpPr>
          <p:spPr>
            <a:xfrm>
              <a:off x="7641677" y="0"/>
              <a:ext cx="1503300" cy="863400"/>
            </a:xfrm>
            <a:prstGeom prst="parallelogram">
              <a:avLst>
                <a:gd fmla="val 158024" name="adj"/>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1" name="Google Shape;41;p3"/>
            <p:cNvSpPr/>
            <p:nvPr/>
          </p:nvSpPr>
          <p:spPr>
            <a:xfrm>
              <a:off x="7279439" y="0"/>
              <a:ext cx="1503300" cy="863400"/>
            </a:xfrm>
            <a:prstGeom prst="parallelogram">
              <a:avLst>
                <a:gd fmla="val 158024" name="adj"/>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2" name="Google Shape;42;p3"/>
            <p:cNvSpPr/>
            <p:nvPr/>
          </p:nvSpPr>
          <p:spPr>
            <a:xfrm>
              <a:off x="6917201" y="0"/>
              <a:ext cx="1503300" cy="863400"/>
            </a:xfrm>
            <a:prstGeom prst="parallelogram">
              <a:avLst>
                <a:gd fmla="val 158024" name="adj"/>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43" name="Google Shape;43;p3"/>
          <p:cNvGrpSpPr/>
          <p:nvPr/>
        </p:nvGrpSpPr>
        <p:grpSpPr>
          <a:xfrm>
            <a:off x="199149" y="2"/>
            <a:ext cx="2795414" cy="1083308"/>
            <a:chOff x="6917201" y="0"/>
            <a:chExt cx="2227777" cy="863400"/>
          </a:xfrm>
        </p:grpSpPr>
        <p:sp>
          <p:nvSpPr>
            <p:cNvPr id="44" name="Google Shape;44;p3"/>
            <p:cNvSpPr/>
            <p:nvPr/>
          </p:nvSpPr>
          <p:spPr>
            <a:xfrm>
              <a:off x="7641677" y="0"/>
              <a:ext cx="1503300" cy="863400"/>
            </a:xfrm>
            <a:prstGeom prst="parallelogram">
              <a:avLst>
                <a:gd fmla="val 158024" name="adj"/>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5" name="Google Shape;45;p3"/>
            <p:cNvSpPr/>
            <p:nvPr/>
          </p:nvSpPr>
          <p:spPr>
            <a:xfrm>
              <a:off x="7279439" y="0"/>
              <a:ext cx="1503300" cy="863400"/>
            </a:xfrm>
            <a:prstGeom prst="parallelogram">
              <a:avLst>
                <a:gd fmla="val 158024" name="adj"/>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6" name="Google Shape;46;p3"/>
            <p:cNvSpPr/>
            <p:nvPr/>
          </p:nvSpPr>
          <p:spPr>
            <a:xfrm>
              <a:off x="6917201" y="0"/>
              <a:ext cx="1503300" cy="863400"/>
            </a:xfrm>
            <a:prstGeom prst="parallelogram">
              <a:avLst>
                <a:gd fmla="val 158024" name="adj"/>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47" name="Google Shape;47;p3"/>
          <p:cNvSpPr txBox="1"/>
          <p:nvPr>
            <p:ph type="title"/>
          </p:nvPr>
        </p:nvSpPr>
        <p:spPr>
          <a:xfrm>
            <a:off x="1888684" y="1746100"/>
            <a:ext cx="5377500" cy="1646100"/>
          </a:xfrm>
          <a:prstGeom prst="rect">
            <a:avLst/>
          </a:prstGeom>
        </p:spPr>
        <p:txBody>
          <a:bodyPr anchorCtr="0" anchor="ctr" bIns="91425" lIns="91425" spcFirstLastPara="1" rIns="91425" wrap="square" tIns="91425"/>
          <a:lstStyle>
            <a:lvl1pPr lvl="0" algn="ctr">
              <a:spcBef>
                <a:spcPts val="0"/>
              </a:spcBef>
              <a:spcAft>
                <a:spcPts val="0"/>
              </a:spcAft>
              <a:buClr>
                <a:schemeClr val="dk2"/>
              </a:buClr>
              <a:buSzPts val="3200"/>
              <a:buNone/>
              <a:defRPr sz="3200">
                <a:solidFill>
                  <a:schemeClr val="dk2"/>
                </a:solidFill>
              </a:defRPr>
            </a:lvl1pPr>
            <a:lvl2pPr lvl="1" algn="ctr">
              <a:spcBef>
                <a:spcPts val="0"/>
              </a:spcBef>
              <a:spcAft>
                <a:spcPts val="0"/>
              </a:spcAft>
              <a:buClr>
                <a:schemeClr val="dk2"/>
              </a:buClr>
              <a:buSzPts val="3200"/>
              <a:buNone/>
              <a:defRPr sz="3200">
                <a:solidFill>
                  <a:schemeClr val="dk2"/>
                </a:solidFill>
              </a:defRPr>
            </a:lvl2pPr>
            <a:lvl3pPr lvl="2" algn="ctr">
              <a:spcBef>
                <a:spcPts val="0"/>
              </a:spcBef>
              <a:spcAft>
                <a:spcPts val="0"/>
              </a:spcAft>
              <a:buClr>
                <a:schemeClr val="dk2"/>
              </a:buClr>
              <a:buSzPts val="3200"/>
              <a:buNone/>
              <a:defRPr sz="3200">
                <a:solidFill>
                  <a:schemeClr val="dk2"/>
                </a:solidFill>
              </a:defRPr>
            </a:lvl3pPr>
            <a:lvl4pPr lvl="3" algn="ctr">
              <a:spcBef>
                <a:spcPts val="0"/>
              </a:spcBef>
              <a:spcAft>
                <a:spcPts val="0"/>
              </a:spcAft>
              <a:buClr>
                <a:schemeClr val="dk2"/>
              </a:buClr>
              <a:buSzPts val="3200"/>
              <a:buNone/>
              <a:defRPr sz="3200">
                <a:solidFill>
                  <a:schemeClr val="dk2"/>
                </a:solidFill>
              </a:defRPr>
            </a:lvl4pPr>
            <a:lvl5pPr lvl="4" algn="ctr">
              <a:spcBef>
                <a:spcPts val="0"/>
              </a:spcBef>
              <a:spcAft>
                <a:spcPts val="0"/>
              </a:spcAft>
              <a:buClr>
                <a:schemeClr val="dk2"/>
              </a:buClr>
              <a:buSzPts val="3200"/>
              <a:buNone/>
              <a:defRPr sz="3200">
                <a:solidFill>
                  <a:schemeClr val="dk2"/>
                </a:solidFill>
              </a:defRPr>
            </a:lvl5pPr>
            <a:lvl6pPr lvl="5" algn="ctr">
              <a:spcBef>
                <a:spcPts val="0"/>
              </a:spcBef>
              <a:spcAft>
                <a:spcPts val="0"/>
              </a:spcAft>
              <a:buClr>
                <a:schemeClr val="dk2"/>
              </a:buClr>
              <a:buSzPts val="3200"/>
              <a:buNone/>
              <a:defRPr sz="3200">
                <a:solidFill>
                  <a:schemeClr val="dk2"/>
                </a:solidFill>
              </a:defRPr>
            </a:lvl6pPr>
            <a:lvl7pPr lvl="6" algn="ctr">
              <a:spcBef>
                <a:spcPts val="0"/>
              </a:spcBef>
              <a:spcAft>
                <a:spcPts val="0"/>
              </a:spcAft>
              <a:buClr>
                <a:schemeClr val="dk2"/>
              </a:buClr>
              <a:buSzPts val="3200"/>
              <a:buNone/>
              <a:defRPr sz="3200">
                <a:solidFill>
                  <a:schemeClr val="dk2"/>
                </a:solidFill>
              </a:defRPr>
            </a:lvl7pPr>
            <a:lvl8pPr lvl="7" algn="ctr">
              <a:spcBef>
                <a:spcPts val="0"/>
              </a:spcBef>
              <a:spcAft>
                <a:spcPts val="0"/>
              </a:spcAft>
              <a:buClr>
                <a:schemeClr val="dk2"/>
              </a:buClr>
              <a:buSzPts val="3200"/>
              <a:buNone/>
              <a:defRPr sz="3200">
                <a:solidFill>
                  <a:schemeClr val="dk2"/>
                </a:solidFill>
              </a:defRPr>
            </a:lvl8pPr>
            <a:lvl9pPr lvl="8" algn="ctr">
              <a:spcBef>
                <a:spcPts val="0"/>
              </a:spcBef>
              <a:spcAft>
                <a:spcPts val="0"/>
              </a:spcAft>
              <a:buClr>
                <a:schemeClr val="dk2"/>
              </a:buClr>
              <a:buSzPts val="3200"/>
              <a:buNone/>
              <a:defRPr sz="3200">
                <a:solidFill>
                  <a:schemeClr val="dk2"/>
                </a:solidFill>
              </a:defRPr>
            </a:lvl9pPr>
          </a:lstStyle>
          <a:p/>
        </p:txBody>
      </p:sp>
      <p:sp>
        <p:nvSpPr>
          <p:cNvPr id="48" name="Google Shape;48;p3"/>
          <p:cNvSpPr txBox="1"/>
          <p:nvPr>
            <p:ph idx="12" type="sldNum"/>
          </p:nvPr>
        </p:nvSpPr>
        <p:spPr>
          <a:xfrm>
            <a:off x="8390734" y="4543668"/>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th"/>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body" type="tx">
  <p:cSld name="TITLE_AND_BODY">
    <p:bg>
      <p:bgPr>
        <a:solidFill>
          <a:schemeClr val="dk2"/>
        </a:solidFill>
      </p:bgPr>
    </p:bg>
    <p:spTree>
      <p:nvGrpSpPr>
        <p:cNvPr id="49" name="Shape 49"/>
        <p:cNvGrpSpPr/>
        <p:nvPr/>
      </p:nvGrpSpPr>
      <p:grpSpPr>
        <a:xfrm>
          <a:off x="0" y="0"/>
          <a:ext cx="0" cy="0"/>
          <a:chOff x="0" y="0"/>
          <a:chExt cx="0" cy="0"/>
        </a:xfrm>
      </p:grpSpPr>
      <p:sp>
        <p:nvSpPr>
          <p:cNvPr id="50" name="Google Shape;50;p4"/>
          <p:cNvSpPr/>
          <p:nvPr/>
        </p:nvSpPr>
        <p:spPr>
          <a:xfrm flipH="1">
            <a:off x="3582600" y="1550700"/>
            <a:ext cx="5561400" cy="3592800"/>
          </a:xfrm>
          <a:prstGeom prst="rtTriangle">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1" name="Google Shape;51;p4"/>
          <p:cNvSpPr/>
          <p:nvPr/>
        </p:nvSpPr>
        <p:spPr>
          <a:xfrm>
            <a:off x="31" y="2824500"/>
            <a:ext cx="7370400" cy="2319000"/>
          </a:xfrm>
          <a:prstGeom prst="rtTriangle">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2" name="Google Shape;52;p4"/>
          <p:cNvSpPr/>
          <p:nvPr/>
        </p:nvSpPr>
        <p:spPr>
          <a:xfrm>
            <a:off x="203225" y="206250"/>
            <a:ext cx="8737500" cy="4731000"/>
          </a:xfrm>
          <a:prstGeom prst="rect">
            <a:avLst/>
          </a:prstGeom>
          <a:solidFill>
            <a:schemeClr val="dk1"/>
          </a:solidFill>
          <a:ln>
            <a:noFill/>
          </a:ln>
          <a:effectLst>
            <a:outerShdw blurRad="228600" sx="101000" rotWithShape="0" algn="ctr" sy="101000">
              <a:srgbClr val="000000">
                <a:alpha val="4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3" name="Google Shape;53;p4"/>
          <p:cNvSpPr txBox="1"/>
          <p:nvPr>
            <p:ph type="title"/>
          </p:nvPr>
        </p:nvSpPr>
        <p:spPr>
          <a:xfrm>
            <a:off x="819150" y="845600"/>
            <a:ext cx="7505700" cy="954600"/>
          </a:xfrm>
          <a:prstGeom prst="rect">
            <a:avLst/>
          </a:prstGeom>
        </p:spPr>
        <p:txBody>
          <a:bodyPr anchorCtr="0" anchor="t" bIns="91425" lIns="91425" spcFirstLastPara="1" rIns="91425" wrap="square" tIns="91425"/>
          <a:lstStyle>
            <a:lvl1pPr lvl="0">
              <a:spcBef>
                <a:spcPts val="0"/>
              </a:spcBef>
              <a:spcAft>
                <a:spcPts val="0"/>
              </a:spcAft>
              <a:buSzPts val="3000"/>
              <a:buNone/>
              <a:defRPr sz="3000"/>
            </a:lvl1pPr>
            <a:lvl2pPr lvl="1">
              <a:spcBef>
                <a:spcPts val="0"/>
              </a:spcBef>
              <a:spcAft>
                <a:spcPts val="0"/>
              </a:spcAft>
              <a:buSzPts val="3000"/>
              <a:buNone/>
              <a:defRPr sz="3000"/>
            </a:lvl2pPr>
            <a:lvl3pPr lvl="2">
              <a:spcBef>
                <a:spcPts val="0"/>
              </a:spcBef>
              <a:spcAft>
                <a:spcPts val="0"/>
              </a:spcAft>
              <a:buSzPts val="3000"/>
              <a:buNone/>
              <a:defRPr sz="3000"/>
            </a:lvl3pPr>
            <a:lvl4pPr lvl="3">
              <a:spcBef>
                <a:spcPts val="0"/>
              </a:spcBef>
              <a:spcAft>
                <a:spcPts val="0"/>
              </a:spcAft>
              <a:buSzPts val="3000"/>
              <a:buNone/>
              <a:defRPr sz="3000"/>
            </a:lvl4pPr>
            <a:lvl5pPr lvl="4">
              <a:spcBef>
                <a:spcPts val="0"/>
              </a:spcBef>
              <a:spcAft>
                <a:spcPts val="0"/>
              </a:spcAft>
              <a:buSzPts val="3000"/>
              <a:buNone/>
              <a:defRPr sz="3000"/>
            </a:lvl5pPr>
            <a:lvl6pPr lvl="5">
              <a:spcBef>
                <a:spcPts val="0"/>
              </a:spcBef>
              <a:spcAft>
                <a:spcPts val="0"/>
              </a:spcAft>
              <a:buSzPts val="3000"/>
              <a:buNone/>
              <a:defRPr sz="3000"/>
            </a:lvl6pPr>
            <a:lvl7pPr lvl="6">
              <a:spcBef>
                <a:spcPts val="0"/>
              </a:spcBef>
              <a:spcAft>
                <a:spcPts val="0"/>
              </a:spcAft>
              <a:buSzPts val="3000"/>
              <a:buNone/>
              <a:defRPr sz="3000"/>
            </a:lvl7pPr>
            <a:lvl8pPr lvl="7">
              <a:spcBef>
                <a:spcPts val="0"/>
              </a:spcBef>
              <a:spcAft>
                <a:spcPts val="0"/>
              </a:spcAft>
              <a:buSzPts val="3000"/>
              <a:buNone/>
              <a:defRPr sz="3000"/>
            </a:lvl8pPr>
            <a:lvl9pPr lvl="8">
              <a:spcBef>
                <a:spcPts val="0"/>
              </a:spcBef>
              <a:spcAft>
                <a:spcPts val="0"/>
              </a:spcAft>
              <a:buSzPts val="3000"/>
              <a:buNone/>
              <a:defRPr sz="3000"/>
            </a:lvl9pPr>
          </a:lstStyle>
          <a:p/>
        </p:txBody>
      </p:sp>
      <p:sp>
        <p:nvSpPr>
          <p:cNvPr id="54" name="Google Shape;54;p4"/>
          <p:cNvSpPr txBox="1"/>
          <p:nvPr>
            <p:ph idx="1" type="body"/>
          </p:nvPr>
        </p:nvSpPr>
        <p:spPr>
          <a:xfrm>
            <a:off x="819150" y="1990725"/>
            <a:ext cx="7505700" cy="2448000"/>
          </a:xfrm>
          <a:prstGeom prst="rect">
            <a:avLst/>
          </a:prstGeom>
        </p:spPr>
        <p:txBody>
          <a:bodyPr anchorCtr="0" anchor="t" bIns="91425" lIns="91425" spcFirstLastPara="1" rIns="91425" wrap="square" tIns="91425"/>
          <a:lstStyle>
            <a:lvl1pPr indent="-311150" lvl="0" marL="457200">
              <a:spcBef>
                <a:spcPts val="0"/>
              </a:spcBef>
              <a:spcAft>
                <a:spcPts val="0"/>
              </a:spcAft>
              <a:buSzPts val="1300"/>
              <a:buChar char="●"/>
              <a:defRPr/>
            </a:lvl1pPr>
            <a:lvl2pPr indent="-298450" lvl="1" marL="914400">
              <a:spcBef>
                <a:spcPts val="1600"/>
              </a:spcBef>
              <a:spcAft>
                <a:spcPts val="0"/>
              </a:spcAft>
              <a:buSzPts val="1100"/>
              <a:buChar char="○"/>
              <a:defRPr/>
            </a:lvl2pPr>
            <a:lvl3pPr indent="-298450" lvl="2" marL="1371600">
              <a:spcBef>
                <a:spcPts val="1600"/>
              </a:spcBef>
              <a:spcAft>
                <a:spcPts val="0"/>
              </a:spcAft>
              <a:buSzPts val="1100"/>
              <a:buChar char="■"/>
              <a:defRPr/>
            </a:lvl3pPr>
            <a:lvl4pPr indent="-298450" lvl="3" marL="1828800">
              <a:spcBef>
                <a:spcPts val="1600"/>
              </a:spcBef>
              <a:spcAft>
                <a:spcPts val="0"/>
              </a:spcAft>
              <a:buSzPts val="1100"/>
              <a:buChar char="●"/>
              <a:defRPr/>
            </a:lvl4pPr>
            <a:lvl5pPr indent="-298450" lvl="4" marL="2286000">
              <a:spcBef>
                <a:spcPts val="1600"/>
              </a:spcBef>
              <a:spcAft>
                <a:spcPts val="0"/>
              </a:spcAft>
              <a:buSzPts val="1100"/>
              <a:buChar char="○"/>
              <a:defRPr/>
            </a:lvl5pPr>
            <a:lvl6pPr indent="-298450" lvl="5" marL="2743200">
              <a:spcBef>
                <a:spcPts val="1600"/>
              </a:spcBef>
              <a:spcAft>
                <a:spcPts val="0"/>
              </a:spcAft>
              <a:buSzPts val="1100"/>
              <a:buChar char="■"/>
              <a:defRPr/>
            </a:lvl6pPr>
            <a:lvl7pPr indent="-298450" lvl="6" marL="3200400">
              <a:spcBef>
                <a:spcPts val="1600"/>
              </a:spcBef>
              <a:spcAft>
                <a:spcPts val="0"/>
              </a:spcAft>
              <a:buSzPts val="1100"/>
              <a:buChar char="●"/>
              <a:defRPr/>
            </a:lvl7pPr>
            <a:lvl8pPr indent="-298450" lvl="7" marL="3657600">
              <a:spcBef>
                <a:spcPts val="1600"/>
              </a:spcBef>
              <a:spcAft>
                <a:spcPts val="0"/>
              </a:spcAft>
              <a:buSzPts val="1100"/>
              <a:buChar char="○"/>
              <a:defRPr/>
            </a:lvl8pPr>
            <a:lvl9pPr indent="-298450" lvl="8" marL="4114800">
              <a:spcBef>
                <a:spcPts val="1600"/>
              </a:spcBef>
              <a:spcAft>
                <a:spcPts val="1600"/>
              </a:spcAft>
              <a:buSzPts val="1100"/>
              <a:buChar char="■"/>
              <a:defRPr/>
            </a:lvl9pPr>
          </a:lstStyle>
          <a:p/>
        </p:txBody>
      </p:sp>
      <p:sp>
        <p:nvSpPr>
          <p:cNvPr id="55" name="Google Shape;55;p4"/>
          <p:cNvSpPr txBox="1"/>
          <p:nvPr>
            <p:ph idx="12" type="sldNum"/>
          </p:nvPr>
        </p:nvSpPr>
        <p:spPr>
          <a:xfrm>
            <a:off x="8390734" y="4543668"/>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th"/>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two columns" type="twoColTx">
  <p:cSld name="TITLE_AND_TWO_COLUMNS">
    <p:bg>
      <p:bgPr>
        <a:solidFill>
          <a:schemeClr val="dk2"/>
        </a:solidFill>
      </p:bgPr>
    </p:bg>
    <p:spTree>
      <p:nvGrpSpPr>
        <p:cNvPr id="56" name="Shape 56"/>
        <p:cNvGrpSpPr/>
        <p:nvPr/>
      </p:nvGrpSpPr>
      <p:grpSpPr>
        <a:xfrm>
          <a:off x="0" y="0"/>
          <a:ext cx="0" cy="0"/>
          <a:chOff x="0" y="0"/>
          <a:chExt cx="0" cy="0"/>
        </a:xfrm>
      </p:grpSpPr>
      <p:sp>
        <p:nvSpPr>
          <p:cNvPr id="57" name="Google Shape;57;p5"/>
          <p:cNvSpPr/>
          <p:nvPr/>
        </p:nvSpPr>
        <p:spPr>
          <a:xfrm flipH="1">
            <a:off x="3582600" y="1550700"/>
            <a:ext cx="5561400" cy="3592800"/>
          </a:xfrm>
          <a:prstGeom prst="rtTriangle">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8" name="Google Shape;58;p5"/>
          <p:cNvSpPr/>
          <p:nvPr/>
        </p:nvSpPr>
        <p:spPr>
          <a:xfrm>
            <a:off x="31" y="2824500"/>
            <a:ext cx="7370400" cy="2319000"/>
          </a:xfrm>
          <a:prstGeom prst="rtTriangle">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9" name="Google Shape;59;p5"/>
          <p:cNvSpPr/>
          <p:nvPr/>
        </p:nvSpPr>
        <p:spPr>
          <a:xfrm>
            <a:off x="203225" y="206250"/>
            <a:ext cx="8737500" cy="4731000"/>
          </a:xfrm>
          <a:prstGeom prst="rect">
            <a:avLst/>
          </a:prstGeom>
          <a:solidFill>
            <a:schemeClr val="dk1"/>
          </a:solidFill>
          <a:ln>
            <a:noFill/>
          </a:ln>
          <a:effectLst>
            <a:outerShdw blurRad="228600" sx="101000" rotWithShape="0" algn="ctr" sy="101000">
              <a:srgbClr val="000000">
                <a:alpha val="4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0" name="Google Shape;60;p5"/>
          <p:cNvSpPr txBox="1"/>
          <p:nvPr>
            <p:ph type="title"/>
          </p:nvPr>
        </p:nvSpPr>
        <p:spPr>
          <a:xfrm>
            <a:off x="819150" y="845600"/>
            <a:ext cx="7505700" cy="954600"/>
          </a:xfrm>
          <a:prstGeom prst="rect">
            <a:avLst/>
          </a:prstGeom>
        </p:spPr>
        <p:txBody>
          <a:bodyPr anchorCtr="0" anchor="t" bIns="91425" lIns="91425" spcFirstLastPara="1" rIns="91425" wrap="square" tIns="91425"/>
          <a:lstStyle>
            <a:lvl1pPr lvl="0">
              <a:spcBef>
                <a:spcPts val="0"/>
              </a:spcBef>
              <a:spcAft>
                <a:spcPts val="0"/>
              </a:spcAft>
              <a:buSzPts val="3000"/>
              <a:buNone/>
              <a:defRPr sz="3000"/>
            </a:lvl1pPr>
            <a:lvl2pPr lvl="1">
              <a:spcBef>
                <a:spcPts val="0"/>
              </a:spcBef>
              <a:spcAft>
                <a:spcPts val="0"/>
              </a:spcAft>
              <a:buSzPts val="3000"/>
              <a:buNone/>
              <a:defRPr sz="3000"/>
            </a:lvl2pPr>
            <a:lvl3pPr lvl="2">
              <a:spcBef>
                <a:spcPts val="0"/>
              </a:spcBef>
              <a:spcAft>
                <a:spcPts val="0"/>
              </a:spcAft>
              <a:buSzPts val="3000"/>
              <a:buNone/>
              <a:defRPr sz="3000"/>
            </a:lvl3pPr>
            <a:lvl4pPr lvl="3">
              <a:spcBef>
                <a:spcPts val="0"/>
              </a:spcBef>
              <a:spcAft>
                <a:spcPts val="0"/>
              </a:spcAft>
              <a:buSzPts val="3000"/>
              <a:buNone/>
              <a:defRPr sz="3000"/>
            </a:lvl4pPr>
            <a:lvl5pPr lvl="4">
              <a:spcBef>
                <a:spcPts val="0"/>
              </a:spcBef>
              <a:spcAft>
                <a:spcPts val="0"/>
              </a:spcAft>
              <a:buSzPts val="3000"/>
              <a:buNone/>
              <a:defRPr sz="3000"/>
            </a:lvl5pPr>
            <a:lvl6pPr lvl="5">
              <a:spcBef>
                <a:spcPts val="0"/>
              </a:spcBef>
              <a:spcAft>
                <a:spcPts val="0"/>
              </a:spcAft>
              <a:buSzPts val="3000"/>
              <a:buNone/>
              <a:defRPr sz="3000"/>
            </a:lvl6pPr>
            <a:lvl7pPr lvl="6">
              <a:spcBef>
                <a:spcPts val="0"/>
              </a:spcBef>
              <a:spcAft>
                <a:spcPts val="0"/>
              </a:spcAft>
              <a:buSzPts val="3000"/>
              <a:buNone/>
              <a:defRPr sz="3000"/>
            </a:lvl7pPr>
            <a:lvl8pPr lvl="7">
              <a:spcBef>
                <a:spcPts val="0"/>
              </a:spcBef>
              <a:spcAft>
                <a:spcPts val="0"/>
              </a:spcAft>
              <a:buSzPts val="3000"/>
              <a:buNone/>
              <a:defRPr sz="3000"/>
            </a:lvl8pPr>
            <a:lvl9pPr lvl="8">
              <a:spcBef>
                <a:spcPts val="0"/>
              </a:spcBef>
              <a:spcAft>
                <a:spcPts val="0"/>
              </a:spcAft>
              <a:buSzPts val="3000"/>
              <a:buNone/>
              <a:defRPr sz="3000"/>
            </a:lvl9pPr>
          </a:lstStyle>
          <a:p/>
        </p:txBody>
      </p:sp>
      <p:sp>
        <p:nvSpPr>
          <p:cNvPr id="61" name="Google Shape;61;p5"/>
          <p:cNvSpPr txBox="1"/>
          <p:nvPr>
            <p:ph idx="1" type="body"/>
          </p:nvPr>
        </p:nvSpPr>
        <p:spPr>
          <a:xfrm>
            <a:off x="819150" y="1990725"/>
            <a:ext cx="3686100" cy="2448000"/>
          </a:xfrm>
          <a:prstGeom prst="rect">
            <a:avLst/>
          </a:prstGeom>
        </p:spPr>
        <p:txBody>
          <a:bodyPr anchorCtr="0" anchor="t" bIns="91425" lIns="91425" spcFirstLastPara="1" rIns="91425" wrap="square" tIns="91425"/>
          <a:lstStyle>
            <a:lvl1pPr indent="-311150" lvl="0" marL="457200">
              <a:spcBef>
                <a:spcPts val="0"/>
              </a:spcBef>
              <a:spcAft>
                <a:spcPts val="0"/>
              </a:spcAft>
              <a:buSzPts val="1300"/>
              <a:buChar char="●"/>
              <a:defRPr/>
            </a:lvl1pPr>
            <a:lvl2pPr indent="-298450" lvl="1" marL="914400">
              <a:spcBef>
                <a:spcPts val="1600"/>
              </a:spcBef>
              <a:spcAft>
                <a:spcPts val="0"/>
              </a:spcAft>
              <a:buSzPts val="1100"/>
              <a:buChar char="○"/>
              <a:defRPr/>
            </a:lvl2pPr>
            <a:lvl3pPr indent="-298450" lvl="2" marL="1371600">
              <a:spcBef>
                <a:spcPts val="1600"/>
              </a:spcBef>
              <a:spcAft>
                <a:spcPts val="0"/>
              </a:spcAft>
              <a:buSzPts val="1100"/>
              <a:buChar char="■"/>
              <a:defRPr/>
            </a:lvl3pPr>
            <a:lvl4pPr indent="-298450" lvl="3" marL="1828800">
              <a:spcBef>
                <a:spcPts val="1600"/>
              </a:spcBef>
              <a:spcAft>
                <a:spcPts val="0"/>
              </a:spcAft>
              <a:buSzPts val="1100"/>
              <a:buChar char="●"/>
              <a:defRPr/>
            </a:lvl4pPr>
            <a:lvl5pPr indent="-298450" lvl="4" marL="2286000">
              <a:spcBef>
                <a:spcPts val="1600"/>
              </a:spcBef>
              <a:spcAft>
                <a:spcPts val="0"/>
              </a:spcAft>
              <a:buSzPts val="1100"/>
              <a:buChar char="○"/>
              <a:defRPr/>
            </a:lvl5pPr>
            <a:lvl6pPr indent="-298450" lvl="5" marL="2743200">
              <a:spcBef>
                <a:spcPts val="1600"/>
              </a:spcBef>
              <a:spcAft>
                <a:spcPts val="0"/>
              </a:spcAft>
              <a:buSzPts val="1100"/>
              <a:buChar char="■"/>
              <a:defRPr/>
            </a:lvl6pPr>
            <a:lvl7pPr indent="-298450" lvl="6" marL="3200400">
              <a:spcBef>
                <a:spcPts val="1600"/>
              </a:spcBef>
              <a:spcAft>
                <a:spcPts val="0"/>
              </a:spcAft>
              <a:buSzPts val="1100"/>
              <a:buChar char="●"/>
              <a:defRPr/>
            </a:lvl7pPr>
            <a:lvl8pPr indent="-298450" lvl="7" marL="3657600">
              <a:spcBef>
                <a:spcPts val="1600"/>
              </a:spcBef>
              <a:spcAft>
                <a:spcPts val="0"/>
              </a:spcAft>
              <a:buSzPts val="1100"/>
              <a:buChar char="○"/>
              <a:defRPr/>
            </a:lvl8pPr>
            <a:lvl9pPr indent="-298450" lvl="8" marL="4114800">
              <a:spcBef>
                <a:spcPts val="1600"/>
              </a:spcBef>
              <a:spcAft>
                <a:spcPts val="1600"/>
              </a:spcAft>
              <a:buSzPts val="1100"/>
              <a:buChar char="■"/>
              <a:defRPr/>
            </a:lvl9pPr>
          </a:lstStyle>
          <a:p/>
        </p:txBody>
      </p:sp>
      <p:sp>
        <p:nvSpPr>
          <p:cNvPr id="62" name="Google Shape;62;p5"/>
          <p:cNvSpPr txBox="1"/>
          <p:nvPr>
            <p:ph idx="2" type="body"/>
          </p:nvPr>
        </p:nvSpPr>
        <p:spPr>
          <a:xfrm>
            <a:off x="4638675" y="1990725"/>
            <a:ext cx="3686100" cy="2448000"/>
          </a:xfrm>
          <a:prstGeom prst="rect">
            <a:avLst/>
          </a:prstGeom>
        </p:spPr>
        <p:txBody>
          <a:bodyPr anchorCtr="0" anchor="t" bIns="91425" lIns="91425" spcFirstLastPara="1" rIns="91425" wrap="square" tIns="91425"/>
          <a:lstStyle>
            <a:lvl1pPr indent="-311150" lvl="0" marL="457200">
              <a:spcBef>
                <a:spcPts val="0"/>
              </a:spcBef>
              <a:spcAft>
                <a:spcPts val="0"/>
              </a:spcAft>
              <a:buSzPts val="1300"/>
              <a:buChar char="●"/>
              <a:defRPr/>
            </a:lvl1pPr>
            <a:lvl2pPr indent="-298450" lvl="1" marL="914400">
              <a:spcBef>
                <a:spcPts val="1600"/>
              </a:spcBef>
              <a:spcAft>
                <a:spcPts val="0"/>
              </a:spcAft>
              <a:buSzPts val="1100"/>
              <a:buChar char="○"/>
              <a:defRPr/>
            </a:lvl2pPr>
            <a:lvl3pPr indent="-298450" lvl="2" marL="1371600">
              <a:spcBef>
                <a:spcPts val="1600"/>
              </a:spcBef>
              <a:spcAft>
                <a:spcPts val="0"/>
              </a:spcAft>
              <a:buSzPts val="1100"/>
              <a:buChar char="■"/>
              <a:defRPr/>
            </a:lvl3pPr>
            <a:lvl4pPr indent="-298450" lvl="3" marL="1828800">
              <a:spcBef>
                <a:spcPts val="1600"/>
              </a:spcBef>
              <a:spcAft>
                <a:spcPts val="0"/>
              </a:spcAft>
              <a:buSzPts val="1100"/>
              <a:buChar char="●"/>
              <a:defRPr/>
            </a:lvl4pPr>
            <a:lvl5pPr indent="-298450" lvl="4" marL="2286000">
              <a:spcBef>
                <a:spcPts val="1600"/>
              </a:spcBef>
              <a:spcAft>
                <a:spcPts val="0"/>
              </a:spcAft>
              <a:buSzPts val="1100"/>
              <a:buChar char="○"/>
              <a:defRPr/>
            </a:lvl5pPr>
            <a:lvl6pPr indent="-298450" lvl="5" marL="2743200">
              <a:spcBef>
                <a:spcPts val="1600"/>
              </a:spcBef>
              <a:spcAft>
                <a:spcPts val="0"/>
              </a:spcAft>
              <a:buSzPts val="1100"/>
              <a:buChar char="■"/>
              <a:defRPr/>
            </a:lvl6pPr>
            <a:lvl7pPr indent="-298450" lvl="6" marL="3200400">
              <a:spcBef>
                <a:spcPts val="1600"/>
              </a:spcBef>
              <a:spcAft>
                <a:spcPts val="0"/>
              </a:spcAft>
              <a:buSzPts val="1100"/>
              <a:buChar char="●"/>
              <a:defRPr/>
            </a:lvl7pPr>
            <a:lvl8pPr indent="-298450" lvl="7" marL="3657600">
              <a:spcBef>
                <a:spcPts val="1600"/>
              </a:spcBef>
              <a:spcAft>
                <a:spcPts val="0"/>
              </a:spcAft>
              <a:buSzPts val="1100"/>
              <a:buChar char="○"/>
              <a:defRPr/>
            </a:lvl8pPr>
            <a:lvl9pPr indent="-298450" lvl="8" marL="4114800">
              <a:spcBef>
                <a:spcPts val="1600"/>
              </a:spcBef>
              <a:spcAft>
                <a:spcPts val="1600"/>
              </a:spcAft>
              <a:buSzPts val="1100"/>
              <a:buChar char="■"/>
              <a:defRPr/>
            </a:lvl9pPr>
          </a:lstStyle>
          <a:p/>
        </p:txBody>
      </p:sp>
      <p:sp>
        <p:nvSpPr>
          <p:cNvPr id="63" name="Google Shape;63;p5"/>
          <p:cNvSpPr txBox="1"/>
          <p:nvPr>
            <p:ph idx="12" type="sldNum"/>
          </p:nvPr>
        </p:nvSpPr>
        <p:spPr>
          <a:xfrm>
            <a:off x="8390734" y="4543668"/>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th"/>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only" type="titleOnly">
  <p:cSld name="TITLE_ONLY">
    <p:bg>
      <p:bgPr>
        <a:solidFill>
          <a:schemeClr val="dk2"/>
        </a:solidFill>
      </p:bgPr>
    </p:bg>
    <p:spTree>
      <p:nvGrpSpPr>
        <p:cNvPr id="64" name="Shape 64"/>
        <p:cNvGrpSpPr/>
        <p:nvPr/>
      </p:nvGrpSpPr>
      <p:grpSpPr>
        <a:xfrm>
          <a:off x="0" y="0"/>
          <a:ext cx="0" cy="0"/>
          <a:chOff x="0" y="0"/>
          <a:chExt cx="0" cy="0"/>
        </a:xfrm>
      </p:grpSpPr>
      <p:sp>
        <p:nvSpPr>
          <p:cNvPr id="65" name="Google Shape;65;p6"/>
          <p:cNvSpPr/>
          <p:nvPr/>
        </p:nvSpPr>
        <p:spPr>
          <a:xfrm flipH="1">
            <a:off x="3582600" y="1550700"/>
            <a:ext cx="5561400" cy="3592800"/>
          </a:xfrm>
          <a:prstGeom prst="rtTriangle">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6" name="Google Shape;66;p6"/>
          <p:cNvSpPr/>
          <p:nvPr/>
        </p:nvSpPr>
        <p:spPr>
          <a:xfrm>
            <a:off x="31" y="2824500"/>
            <a:ext cx="7370400" cy="2319000"/>
          </a:xfrm>
          <a:prstGeom prst="rtTriangle">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7" name="Google Shape;67;p6"/>
          <p:cNvSpPr/>
          <p:nvPr/>
        </p:nvSpPr>
        <p:spPr>
          <a:xfrm>
            <a:off x="203225" y="206250"/>
            <a:ext cx="8737500" cy="4731000"/>
          </a:xfrm>
          <a:prstGeom prst="rect">
            <a:avLst/>
          </a:prstGeom>
          <a:solidFill>
            <a:schemeClr val="dk1"/>
          </a:solidFill>
          <a:ln>
            <a:noFill/>
          </a:ln>
          <a:effectLst>
            <a:outerShdw blurRad="228600" sx="101000" rotWithShape="0" algn="ctr" sy="101000">
              <a:srgbClr val="000000">
                <a:alpha val="4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8" name="Google Shape;68;p6"/>
          <p:cNvSpPr txBox="1"/>
          <p:nvPr>
            <p:ph type="title"/>
          </p:nvPr>
        </p:nvSpPr>
        <p:spPr>
          <a:xfrm>
            <a:off x="819150" y="845600"/>
            <a:ext cx="7505700" cy="954600"/>
          </a:xfrm>
          <a:prstGeom prst="rect">
            <a:avLst/>
          </a:prstGeom>
        </p:spPr>
        <p:txBody>
          <a:bodyPr anchorCtr="0" anchor="t" bIns="91425" lIns="91425" spcFirstLastPara="1" rIns="91425" wrap="square" tIns="91425"/>
          <a:lstStyle>
            <a:lvl1pPr lvl="0">
              <a:spcBef>
                <a:spcPts val="0"/>
              </a:spcBef>
              <a:spcAft>
                <a:spcPts val="0"/>
              </a:spcAft>
              <a:buSzPts val="3000"/>
              <a:buNone/>
              <a:defRPr sz="3000"/>
            </a:lvl1pPr>
            <a:lvl2pPr lvl="1">
              <a:spcBef>
                <a:spcPts val="0"/>
              </a:spcBef>
              <a:spcAft>
                <a:spcPts val="0"/>
              </a:spcAft>
              <a:buSzPts val="3000"/>
              <a:buNone/>
              <a:defRPr sz="3000"/>
            </a:lvl2pPr>
            <a:lvl3pPr lvl="2">
              <a:spcBef>
                <a:spcPts val="0"/>
              </a:spcBef>
              <a:spcAft>
                <a:spcPts val="0"/>
              </a:spcAft>
              <a:buSzPts val="3000"/>
              <a:buNone/>
              <a:defRPr sz="3000"/>
            </a:lvl3pPr>
            <a:lvl4pPr lvl="3">
              <a:spcBef>
                <a:spcPts val="0"/>
              </a:spcBef>
              <a:spcAft>
                <a:spcPts val="0"/>
              </a:spcAft>
              <a:buSzPts val="3000"/>
              <a:buNone/>
              <a:defRPr sz="3000"/>
            </a:lvl4pPr>
            <a:lvl5pPr lvl="4">
              <a:spcBef>
                <a:spcPts val="0"/>
              </a:spcBef>
              <a:spcAft>
                <a:spcPts val="0"/>
              </a:spcAft>
              <a:buSzPts val="3000"/>
              <a:buNone/>
              <a:defRPr sz="3000"/>
            </a:lvl5pPr>
            <a:lvl6pPr lvl="5">
              <a:spcBef>
                <a:spcPts val="0"/>
              </a:spcBef>
              <a:spcAft>
                <a:spcPts val="0"/>
              </a:spcAft>
              <a:buSzPts val="3000"/>
              <a:buNone/>
              <a:defRPr sz="3000"/>
            </a:lvl6pPr>
            <a:lvl7pPr lvl="6">
              <a:spcBef>
                <a:spcPts val="0"/>
              </a:spcBef>
              <a:spcAft>
                <a:spcPts val="0"/>
              </a:spcAft>
              <a:buSzPts val="3000"/>
              <a:buNone/>
              <a:defRPr sz="3000"/>
            </a:lvl7pPr>
            <a:lvl8pPr lvl="7">
              <a:spcBef>
                <a:spcPts val="0"/>
              </a:spcBef>
              <a:spcAft>
                <a:spcPts val="0"/>
              </a:spcAft>
              <a:buSzPts val="3000"/>
              <a:buNone/>
              <a:defRPr sz="3000"/>
            </a:lvl8pPr>
            <a:lvl9pPr lvl="8">
              <a:spcBef>
                <a:spcPts val="0"/>
              </a:spcBef>
              <a:spcAft>
                <a:spcPts val="0"/>
              </a:spcAft>
              <a:buSzPts val="3000"/>
              <a:buNone/>
              <a:defRPr sz="3000"/>
            </a:lvl9pPr>
          </a:lstStyle>
          <a:p/>
        </p:txBody>
      </p:sp>
      <p:sp>
        <p:nvSpPr>
          <p:cNvPr id="69" name="Google Shape;69;p6"/>
          <p:cNvSpPr txBox="1"/>
          <p:nvPr>
            <p:ph idx="12" type="sldNum"/>
          </p:nvPr>
        </p:nvSpPr>
        <p:spPr>
          <a:xfrm>
            <a:off x="8390734" y="4543668"/>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th"/>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One column text">
  <p:cSld name="ONE_COLUMN_TEXT">
    <p:bg>
      <p:bgPr>
        <a:solidFill>
          <a:schemeClr val="accent3"/>
        </a:solidFill>
      </p:bgPr>
    </p:bg>
    <p:spTree>
      <p:nvGrpSpPr>
        <p:cNvPr id="70" name="Shape 70"/>
        <p:cNvGrpSpPr/>
        <p:nvPr/>
      </p:nvGrpSpPr>
      <p:grpSpPr>
        <a:xfrm>
          <a:off x="0" y="0"/>
          <a:ext cx="0" cy="0"/>
          <a:chOff x="0" y="0"/>
          <a:chExt cx="0" cy="0"/>
        </a:xfrm>
      </p:grpSpPr>
      <p:sp>
        <p:nvSpPr>
          <p:cNvPr id="71" name="Google Shape;71;p7"/>
          <p:cNvSpPr/>
          <p:nvPr/>
        </p:nvSpPr>
        <p:spPr>
          <a:xfrm flipH="1">
            <a:off x="3582600" y="1550700"/>
            <a:ext cx="5561400" cy="3592800"/>
          </a:xfrm>
          <a:prstGeom prst="rtTriangle">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2" name="Google Shape;72;p7"/>
          <p:cNvSpPr/>
          <p:nvPr/>
        </p:nvSpPr>
        <p:spPr>
          <a:xfrm>
            <a:off x="31" y="2824500"/>
            <a:ext cx="7370400" cy="2319000"/>
          </a:xfrm>
          <a:prstGeom prst="rtTriangle">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3" name="Google Shape;73;p7"/>
          <p:cNvSpPr/>
          <p:nvPr/>
        </p:nvSpPr>
        <p:spPr>
          <a:xfrm>
            <a:off x="203225" y="206250"/>
            <a:ext cx="8737500" cy="4731000"/>
          </a:xfrm>
          <a:prstGeom prst="rect">
            <a:avLst/>
          </a:prstGeom>
          <a:solidFill>
            <a:schemeClr val="dk1"/>
          </a:solidFill>
          <a:ln>
            <a:noFill/>
          </a:ln>
          <a:effectLst>
            <a:outerShdw blurRad="228600" sx="101000" rotWithShape="0" algn="ctr" sy="101000">
              <a:srgbClr val="000000">
                <a:alpha val="4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4" name="Google Shape;74;p7"/>
          <p:cNvSpPr txBox="1"/>
          <p:nvPr>
            <p:ph type="title"/>
          </p:nvPr>
        </p:nvSpPr>
        <p:spPr>
          <a:xfrm>
            <a:off x="819150" y="845600"/>
            <a:ext cx="3709200" cy="1383000"/>
          </a:xfrm>
          <a:prstGeom prst="rect">
            <a:avLst/>
          </a:prstGeom>
        </p:spPr>
        <p:txBody>
          <a:bodyPr anchorCtr="0" anchor="t" bIns="91425" lIns="91425" spcFirstLastPara="1" rIns="91425" wrap="square" tIns="91425"/>
          <a:lstStyle>
            <a:lvl1pPr lvl="0">
              <a:spcBef>
                <a:spcPts val="0"/>
              </a:spcBef>
              <a:spcAft>
                <a:spcPts val="0"/>
              </a:spcAft>
              <a:buSzPts val="3000"/>
              <a:buNone/>
              <a:defRPr sz="3000"/>
            </a:lvl1pPr>
            <a:lvl2pPr lvl="1">
              <a:spcBef>
                <a:spcPts val="0"/>
              </a:spcBef>
              <a:spcAft>
                <a:spcPts val="0"/>
              </a:spcAft>
              <a:buSzPts val="3000"/>
              <a:buNone/>
              <a:defRPr sz="3000"/>
            </a:lvl2pPr>
            <a:lvl3pPr lvl="2">
              <a:spcBef>
                <a:spcPts val="0"/>
              </a:spcBef>
              <a:spcAft>
                <a:spcPts val="0"/>
              </a:spcAft>
              <a:buSzPts val="3000"/>
              <a:buNone/>
              <a:defRPr sz="3000"/>
            </a:lvl3pPr>
            <a:lvl4pPr lvl="3">
              <a:spcBef>
                <a:spcPts val="0"/>
              </a:spcBef>
              <a:spcAft>
                <a:spcPts val="0"/>
              </a:spcAft>
              <a:buSzPts val="3000"/>
              <a:buNone/>
              <a:defRPr sz="3000"/>
            </a:lvl4pPr>
            <a:lvl5pPr lvl="4">
              <a:spcBef>
                <a:spcPts val="0"/>
              </a:spcBef>
              <a:spcAft>
                <a:spcPts val="0"/>
              </a:spcAft>
              <a:buSzPts val="3000"/>
              <a:buNone/>
              <a:defRPr sz="3000"/>
            </a:lvl5pPr>
            <a:lvl6pPr lvl="5">
              <a:spcBef>
                <a:spcPts val="0"/>
              </a:spcBef>
              <a:spcAft>
                <a:spcPts val="0"/>
              </a:spcAft>
              <a:buSzPts val="3000"/>
              <a:buNone/>
              <a:defRPr sz="3000"/>
            </a:lvl6pPr>
            <a:lvl7pPr lvl="6">
              <a:spcBef>
                <a:spcPts val="0"/>
              </a:spcBef>
              <a:spcAft>
                <a:spcPts val="0"/>
              </a:spcAft>
              <a:buSzPts val="3000"/>
              <a:buNone/>
              <a:defRPr sz="3000"/>
            </a:lvl7pPr>
            <a:lvl8pPr lvl="7">
              <a:spcBef>
                <a:spcPts val="0"/>
              </a:spcBef>
              <a:spcAft>
                <a:spcPts val="0"/>
              </a:spcAft>
              <a:buSzPts val="3000"/>
              <a:buNone/>
              <a:defRPr sz="3000"/>
            </a:lvl8pPr>
            <a:lvl9pPr lvl="8">
              <a:spcBef>
                <a:spcPts val="0"/>
              </a:spcBef>
              <a:spcAft>
                <a:spcPts val="0"/>
              </a:spcAft>
              <a:buSzPts val="3000"/>
              <a:buNone/>
              <a:defRPr sz="3000"/>
            </a:lvl9pPr>
          </a:lstStyle>
          <a:p/>
        </p:txBody>
      </p:sp>
      <p:sp>
        <p:nvSpPr>
          <p:cNvPr id="75" name="Google Shape;75;p7"/>
          <p:cNvSpPr txBox="1"/>
          <p:nvPr>
            <p:ph idx="1" type="body"/>
          </p:nvPr>
        </p:nvSpPr>
        <p:spPr>
          <a:xfrm>
            <a:off x="830700" y="2319050"/>
            <a:ext cx="3709200" cy="2119800"/>
          </a:xfrm>
          <a:prstGeom prst="rect">
            <a:avLst/>
          </a:prstGeom>
        </p:spPr>
        <p:txBody>
          <a:bodyPr anchorCtr="0" anchor="t" bIns="91425" lIns="91425" spcFirstLastPara="1" rIns="91425" wrap="square" tIns="91425"/>
          <a:lstStyle>
            <a:lvl1pPr indent="-311150" lvl="0" marL="457200">
              <a:spcBef>
                <a:spcPts val="0"/>
              </a:spcBef>
              <a:spcAft>
                <a:spcPts val="0"/>
              </a:spcAft>
              <a:buSzPts val="1300"/>
              <a:buChar char="●"/>
              <a:defRPr/>
            </a:lvl1pPr>
            <a:lvl2pPr indent="-298450" lvl="1" marL="914400">
              <a:spcBef>
                <a:spcPts val="1600"/>
              </a:spcBef>
              <a:spcAft>
                <a:spcPts val="0"/>
              </a:spcAft>
              <a:buSzPts val="1100"/>
              <a:buChar char="○"/>
              <a:defRPr/>
            </a:lvl2pPr>
            <a:lvl3pPr indent="-298450" lvl="2" marL="1371600">
              <a:spcBef>
                <a:spcPts val="1600"/>
              </a:spcBef>
              <a:spcAft>
                <a:spcPts val="0"/>
              </a:spcAft>
              <a:buSzPts val="1100"/>
              <a:buChar char="■"/>
              <a:defRPr/>
            </a:lvl3pPr>
            <a:lvl4pPr indent="-298450" lvl="3" marL="1828800">
              <a:spcBef>
                <a:spcPts val="1600"/>
              </a:spcBef>
              <a:spcAft>
                <a:spcPts val="0"/>
              </a:spcAft>
              <a:buSzPts val="1100"/>
              <a:buChar char="●"/>
              <a:defRPr/>
            </a:lvl4pPr>
            <a:lvl5pPr indent="-298450" lvl="4" marL="2286000">
              <a:spcBef>
                <a:spcPts val="1600"/>
              </a:spcBef>
              <a:spcAft>
                <a:spcPts val="0"/>
              </a:spcAft>
              <a:buSzPts val="1100"/>
              <a:buChar char="○"/>
              <a:defRPr/>
            </a:lvl5pPr>
            <a:lvl6pPr indent="-298450" lvl="5" marL="2743200">
              <a:spcBef>
                <a:spcPts val="1600"/>
              </a:spcBef>
              <a:spcAft>
                <a:spcPts val="0"/>
              </a:spcAft>
              <a:buSzPts val="1100"/>
              <a:buChar char="■"/>
              <a:defRPr/>
            </a:lvl6pPr>
            <a:lvl7pPr indent="-298450" lvl="6" marL="3200400">
              <a:spcBef>
                <a:spcPts val="1600"/>
              </a:spcBef>
              <a:spcAft>
                <a:spcPts val="0"/>
              </a:spcAft>
              <a:buSzPts val="1100"/>
              <a:buChar char="●"/>
              <a:defRPr/>
            </a:lvl7pPr>
            <a:lvl8pPr indent="-298450" lvl="7" marL="3657600">
              <a:spcBef>
                <a:spcPts val="1600"/>
              </a:spcBef>
              <a:spcAft>
                <a:spcPts val="0"/>
              </a:spcAft>
              <a:buSzPts val="1100"/>
              <a:buChar char="○"/>
              <a:defRPr/>
            </a:lvl8pPr>
            <a:lvl9pPr indent="-298450" lvl="8" marL="4114800">
              <a:spcBef>
                <a:spcPts val="1600"/>
              </a:spcBef>
              <a:spcAft>
                <a:spcPts val="1600"/>
              </a:spcAft>
              <a:buSzPts val="1100"/>
              <a:buChar char="■"/>
              <a:defRPr/>
            </a:lvl9pPr>
          </a:lstStyle>
          <a:p/>
        </p:txBody>
      </p:sp>
      <p:sp>
        <p:nvSpPr>
          <p:cNvPr id="76" name="Google Shape;76;p7"/>
          <p:cNvSpPr txBox="1"/>
          <p:nvPr>
            <p:ph idx="12" type="sldNum"/>
          </p:nvPr>
        </p:nvSpPr>
        <p:spPr>
          <a:xfrm>
            <a:off x="8390734" y="4543668"/>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th"/>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Main point">
  <p:cSld name="MAIN_POINT">
    <p:bg>
      <p:bgPr>
        <a:solidFill>
          <a:schemeClr val="accent1"/>
        </a:solidFill>
      </p:bgPr>
    </p:bg>
    <p:spTree>
      <p:nvGrpSpPr>
        <p:cNvPr id="77" name="Shape 77"/>
        <p:cNvGrpSpPr/>
        <p:nvPr/>
      </p:nvGrpSpPr>
      <p:grpSpPr>
        <a:xfrm>
          <a:off x="0" y="0"/>
          <a:ext cx="0" cy="0"/>
          <a:chOff x="0" y="0"/>
          <a:chExt cx="0" cy="0"/>
        </a:xfrm>
      </p:grpSpPr>
      <p:sp>
        <p:nvSpPr>
          <p:cNvPr id="78" name="Google Shape;78;p8"/>
          <p:cNvSpPr/>
          <p:nvPr/>
        </p:nvSpPr>
        <p:spPr>
          <a:xfrm>
            <a:off x="0" y="2823144"/>
            <a:ext cx="7369200" cy="2316900"/>
          </a:xfrm>
          <a:prstGeom prst="rtTriangle">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9" name="Google Shape;79;p8"/>
          <p:cNvSpPr/>
          <p:nvPr/>
        </p:nvSpPr>
        <p:spPr>
          <a:xfrm flipH="1">
            <a:off x="3583210" y="1554113"/>
            <a:ext cx="5560500" cy="3589500"/>
          </a:xfrm>
          <a:prstGeom prst="rtTriangle">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80" name="Google Shape;80;p8"/>
          <p:cNvGrpSpPr/>
          <p:nvPr/>
        </p:nvGrpSpPr>
        <p:grpSpPr>
          <a:xfrm>
            <a:off x="255991" y="-118"/>
            <a:ext cx="2251347" cy="1043408"/>
            <a:chOff x="3961956" y="4383950"/>
            <a:chExt cx="1160548" cy="548700"/>
          </a:xfrm>
        </p:grpSpPr>
        <p:sp>
          <p:nvSpPr>
            <p:cNvPr id="81" name="Google Shape;81;p8"/>
            <p:cNvSpPr/>
            <p:nvPr/>
          </p:nvSpPr>
          <p:spPr>
            <a:xfrm>
              <a:off x="4224904" y="4383950"/>
              <a:ext cx="897600" cy="548700"/>
            </a:xfrm>
            <a:prstGeom prst="parallelogram">
              <a:avLst>
                <a:gd fmla="val 153193" name="adj"/>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2" name="Google Shape;82;p8"/>
            <p:cNvSpPr/>
            <p:nvPr/>
          </p:nvSpPr>
          <p:spPr>
            <a:xfrm>
              <a:off x="4093430" y="4383950"/>
              <a:ext cx="897600" cy="548700"/>
            </a:xfrm>
            <a:prstGeom prst="parallelogram">
              <a:avLst>
                <a:gd fmla="val 153193" name="adj"/>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3" name="Google Shape;83;p8"/>
            <p:cNvSpPr/>
            <p:nvPr/>
          </p:nvSpPr>
          <p:spPr>
            <a:xfrm>
              <a:off x="3961956" y="4383950"/>
              <a:ext cx="897600" cy="548700"/>
            </a:xfrm>
            <a:prstGeom prst="parallelogram">
              <a:avLst>
                <a:gd fmla="val 153193" name="adj"/>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84" name="Google Shape;84;p8"/>
          <p:cNvSpPr/>
          <p:nvPr/>
        </p:nvSpPr>
        <p:spPr>
          <a:xfrm>
            <a:off x="203225" y="206250"/>
            <a:ext cx="8737500" cy="4731000"/>
          </a:xfrm>
          <a:prstGeom prst="rect">
            <a:avLst/>
          </a:prstGeom>
          <a:solidFill>
            <a:schemeClr val="dk1"/>
          </a:solidFill>
          <a:ln>
            <a:noFill/>
          </a:ln>
          <a:effectLst>
            <a:outerShdw blurRad="228600" sx="101000" rotWithShape="0" algn="ctr" sy="101000">
              <a:srgbClr val="000000">
                <a:alpha val="4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85" name="Google Shape;85;p8"/>
          <p:cNvGrpSpPr/>
          <p:nvPr/>
        </p:nvGrpSpPr>
        <p:grpSpPr>
          <a:xfrm>
            <a:off x="34934" y="4522125"/>
            <a:ext cx="1593306" cy="617072"/>
            <a:chOff x="6917201" y="0"/>
            <a:chExt cx="2227777" cy="863400"/>
          </a:xfrm>
        </p:grpSpPr>
        <p:sp>
          <p:nvSpPr>
            <p:cNvPr id="86" name="Google Shape;86;p8"/>
            <p:cNvSpPr/>
            <p:nvPr/>
          </p:nvSpPr>
          <p:spPr>
            <a:xfrm>
              <a:off x="7641677" y="0"/>
              <a:ext cx="1503300" cy="863400"/>
            </a:xfrm>
            <a:prstGeom prst="parallelogram">
              <a:avLst>
                <a:gd fmla="val 158024" name="adj"/>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7" name="Google Shape;87;p8"/>
            <p:cNvSpPr/>
            <p:nvPr/>
          </p:nvSpPr>
          <p:spPr>
            <a:xfrm>
              <a:off x="7279439" y="0"/>
              <a:ext cx="1503300" cy="863400"/>
            </a:xfrm>
            <a:prstGeom prst="parallelogram">
              <a:avLst>
                <a:gd fmla="val 158024" name="adj"/>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8" name="Google Shape;88;p8"/>
            <p:cNvSpPr/>
            <p:nvPr/>
          </p:nvSpPr>
          <p:spPr>
            <a:xfrm>
              <a:off x="6917201" y="0"/>
              <a:ext cx="1503300" cy="863400"/>
            </a:xfrm>
            <a:prstGeom prst="parallelogram">
              <a:avLst>
                <a:gd fmla="val 158024" name="adj"/>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89" name="Google Shape;89;p8"/>
          <p:cNvGrpSpPr/>
          <p:nvPr/>
        </p:nvGrpSpPr>
        <p:grpSpPr>
          <a:xfrm>
            <a:off x="5886353" y="1243"/>
            <a:ext cx="3257455" cy="1261514"/>
            <a:chOff x="6917201" y="0"/>
            <a:chExt cx="2227777" cy="863400"/>
          </a:xfrm>
        </p:grpSpPr>
        <p:sp>
          <p:nvSpPr>
            <p:cNvPr id="90" name="Google Shape;90;p8"/>
            <p:cNvSpPr/>
            <p:nvPr/>
          </p:nvSpPr>
          <p:spPr>
            <a:xfrm>
              <a:off x="7641677" y="0"/>
              <a:ext cx="1503300" cy="863400"/>
            </a:xfrm>
            <a:prstGeom prst="parallelogram">
              <a:avLst>
                <a:gd fmla="val 158024"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1" name="Google Shape;91;p8"/>
            <p:cNvSpPr/>
            <p:nvPr/>
          </p:nvSpPr>
          <p:spPr>
            <a:xfrm>
              <a:off x="7279439" y="0"/>
              <a:ext cx="1503300" cy="863400"/>
            </a:xfrm>
            <a:prstGeom prst="parallelogram">
              <a:avLst>
                <a:gd fmla="val 158024"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2" name="Google Shape;92;p8"/>
            <p:cNvSpPr/>
            <p:nvPr/>
          </p:nvSpPr>
          <p:spPr>
            <a:xfrm>
              <a:off x="6917201" y="0"/>
              <a:ext cx="1503300" cy="863400"/>
            </a:xfrm>
            <a:prstGeom prst="parallelogram">
              <a:avLst>
                <a:gd fmla="val 158024"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93" name="Google Shape;93;p8"/>
          <p:cNvSpPr txBox="1"/>
          <p:nvPr>
            <p:ph type="title"/>
          </p:nvPr>
        </p:nvSpPr>
        <p:spPr>
          <a:xfrm>
            <a:off x="1393929" y="1301146"/>
            <a:ext cx="6366900" cy="2539200"/>
          </a:xfrm>
          <a:prstGeom prst="rect">
            <a:avLst/>
          </a:prstGeom>
        </p:spPr>
        <p:txBody>
          <a:bodyPr anchorCtr="0" anchor="ctr" bIns="91425" lIns="91425" spcFirstLastPara="1" rIns="91425" wrap="square" tIns="91425"/>
          <a:lstStyle>
            <a:lvl1pPr lvl="0" algn="ctr">
              <a:spcBef>
                <a:spcPts val="0"/>
              </a:spcBef>
              <a:spcAft>
                <a:spcPts val="0"/>
              </a:spcAft>
              <a:buSzPts val="3200"/>
              <a:buNone/>
              <a:defRPr sz="3200"/>
            </a:lvl1pPr>
            <a:lvl2pPr lvl="1" algn="ctr">
              <a:spcBef>
                <a:spcPts val="0"/>
              </a:spcBef>
              <a:spcAft>
                <a:spcPts val="0"/>
              </a:spcAft>
              <a:buSzPts val="3200"/>
              <a:buNone/>
              <a:defRPr sz="3200"/>
            </a:lvl2pPr>
            <a:lvl3pPr lvl="2" algn="ctr">
              <a:spcBef>
                <a:spcPts val="0"/>
              </a:spcBef>
              <a:spcAft>
                <a:spcPts val="0"/>
              </a:spcAft>
              <a:buSzPts val="3200"/>
              <a:buNone/>
              <a:defRPr sz="3200"/>
            </a:lvl3pPr>
            <a:lvl4pPr lvl="3" algn="ctr">
              <a:spcBef>
                <a:spcPts val="0"/>
              </a:spcBef>
              <a:spcAft>
                <a:spcPts val="0"/>
              </a:spcAft>
              <a:buSzPts val="3200"/>
              <a:buNone/>
              <a:defRPr sz="3200"/>
            </a:lvl4pPr>
            <a:lvl5pPr lvl="4" algn="ctr">
              <a:spcBef>
                <a:spcPts val="0"/>
              </a:spcBef>
              <a:spcAft>
                <a:spcPts val="0"/>
              </a:spcAft>
              <a:buSzPts val="3200"/>
              <a:buNone/>
              <a:defRPr sz="3200"/>
            </a:lvl5pPr>
            <a:lvl6pPr lvl="5" algn="ctr">
              <a:spcBef>
                <a:spcPts val="0"/>
              </a:spcBef>
              <a:spcAft>
                <a:spcPts val="0"/>
              </a:spcAft>
              <a:buSzPts val="3200"/>
              <a:buNone/>
              <a:defRPr sz="3200"/>
            </a:lvl6pPr>
            <a:lvl7pPr lvl="6" algn="ctr">
              <a:spcBef>
                <a:spcPts val="0"/>
              </a:spcBef>
              <a:spcAft>
                <a:spcPts val="0"/>
              </a:spcAft>
              <a:buSzPts val="3200"/>
              <a:buNone/>
              <a:defRPr sz="3200"/>
            </a:lvl7pPr>
            <a:lvl8pPr lvl="7" algn="ctr">
              <a:spcBef>
                <a:spcPts val="0"/>
              </a:spcBef>
              <a:spcAft>
                <a:spcPts val="0"/>
              </a:spcAft>
              <a:buSzPts val="3200"/>
              <a:buNone/>
              <a:defRPr sz="3200"/>
            </a:lvl8pPr>
            <a:lvl9pPr lvl="8" algn="ctr">
              <a:spcBef>
                <a:spcPts val="0"/>
              </a:spcBef>
              <a:spcAft>
                <a:spcPts val="0"/>
              </a:spcAft>
              <a:buSzPts val="3200"/>
              <a:buNone/>
              <a:defRPr sz="3200"/>
            </a:lvl9pPr>
          </a:lstStyle>
          <a:p/>
        </p:txBody>
      </p:sp>
      <p:sp>
        <p:nvSpPr>
          <p:cNvPr id="94" name="Google Shape;94;p8"/>
          <p:cNvSpPr txBox="1"/>
          <p:nvPr>
            <p:ph idx="12" type="sldNum"/>
          </p:nvPr>
        </p:nvSpPr>
        <p:spPr>
          <a:xfrm>
            <a:off x="8390734" y="4543668"/>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th"/>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title and description">
  <p:cSld name="SECTION_TITLE_AND_DESCRIPTION">
    <p:bg>
      <p:bgPr>
        <a:solidFill>
          <a:schemeClr val="dk2"/>
        </a:solidFill>
      </p:bgPr>
    </p:bg>
    <p:spTree>
      <p:nvGrpSpPr>
        <p:cNvPr id="95" name="Shape 95"/>
        <p:cNvGrpSpPr/>
        <p:nvPr/>
      </p:nvGrpSpPr>
      <p:grpSpPr>
        <a:xfrm>
          <a:off x="0" y="0"/>
          <a:ext cx="0" cy="0"/>
          <a:chOff x="0" y="0"/>
          <a:chExt cx="0" cy="0"/>
        </a:xfrm>
      </p:grpSpPr>
      <p:sp>
        <p:nvSpPr>
          <p:cNvPr id="96" name="Google Shape;96;p9"/>
          <p:cNvSpPr/>
          <p:nvPr/>
        </p:nvSpPr>
        <p:spPr>
          <a:xfrm flipH="1">
            <a:off x="3582600" y="1550700"/>
            <a:ext cx="5561400" cy="3592800"/>
          </a:xfrm>
          <a:prstGeom prst="rtTriangle">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7" name="Google Shape;97;p9"/>
          <p:cNvSpPr/>
          <p:nvPr/>
        </p:nvSpPr>
        <p:spPr>
          <a:xfrm>
            <a:off x="31" y="2824500"/>
            <a:ext cx="7370400" cy="2319000"/>
          </a:xfrm>
          <a:prstGeom prst="rtTriangle">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8" name="Google Shape;98;p9"/>
          <p:cNvSpPr/>
          <p:nvPr/>
        </p:nvSpPr>
        <p:spPr>
          <a:xfrm>
            <a:off x="203225" y="206250"/>
            <a:ext cx="8737500" cy="4731000"/>
          </a:xfrm>
          <a:prstGeom prst="rect">
            <a:avLst/>
          </a:prstGeom>
          <a:solidFill>
            <a:schemeClr val="dk1"/>
          </a:solidFill>
          <a:ln>
            <a:noFill/>
          </a:ln>
          <a:effectLst>
            <a:outerShdw blurRad="228600" sx="101000" rotWithShape="0" algn="ctr" sy="101000">
              <a:srgbClr val="000000">
                <a:alpha val="4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9" name="Google Shape;99;p9"/>
          <p:cNvSpPr txBox="1"/>
          <p:nvPr>
            <p:ph type="title"/>
          </p:nvPr>
        </p:nvSpPr>
        <p:spPr>
          <a:xfrm>
            <a:off x="819150" y="845600"/>
            <a:ext cx="6424200" cy="705000"/>
          </a:xfrm>
          <a:prstGeom prst="rect">
            <a:avLst/>
          </a:prstGeom>
        </p:spPr>
        <p:txBody>
          <a:bodyPr anchorCtr="0" anchor="t" bIns="91425" lIns="91425" spcFirstLastPara="1" rIns="91425" wrap="square" tIns="91425"/>
          <a:lstStyle>
            <a:lvl1pPr lvl="0">
              <a:spcBef>
                <a:spcPts val="0"/>
              </a:spcBef>
              <a:spcAft>
                <a:spcPts val="0"/>
              </a:spcAft>
              <a:buSzPts val="3000"/>
              <a:buNone/>
              <a:defRPr sz="3000"/>
            </a:lvl1pPr>
            <a:lvl2pPr lvl="1">
              <a:spcBef>
                <a:spcPts val="0"/>
              </a:spcBef>
              <a:spcAft>
                <a:spcPts val="0"/>
              </a:spcAft>
              <a:buSzPts val="3000"/>
              <a:buNone/>
              <a:defRPr sz="3000"/>
            </a:lvl2pPr>
            <a:lvl3pPr lvl="2">
              <a:spcBef>
                <a:spcPts val="0"/>
              </a:spcBef>
              <a:spcAft>
                <a:spcPts val="0"/>
              </a:spcAft>
              <a:buSzPts val="3000"/>
              <a:buNone/>
              <a:defRPr sz="3000"/>
            </a:lvl3pPr>
            <a:lvl4pPr lvl="3">
              <a:spcBef>
                <a:spcPts val="0"/>
              </a:spcBef>
              <a:spcAft>
                <a:spcPts val="0"/>
              </a:spcAft>
              <a:buSzPts val="3000"/>
              <a:buNone/>
              <a:defRPr sz="3000"/>
            </a:lvl4pPr>
            <a:lvl5pPr lvl="4">
              <a:spcBef>
                <a:spcPts val="0"/>
              </a:spcBef>
              <a:spcAft>
                <a:spcPts val="0"/>
              </a:spcAft>
              <a:buSzPts val="3000"/>
              <a:buNone/>
              <a:defRPr sz="3000"/>
            </a:lvl5pPr>
            <a:lvl6pPr lvl="5">
              <a:spcBef>
                <a:spcPts val="0"/>
              </a:spcBef>
              <a:spcAft>
                <a:spcPts val="0"/>
              </a:spcAft>
              <a:buSzPts val="3000"/>
              <a:buNone/>
              <a:defRPr sz="3000"/>
            </a:lvl6pPr>
            <a:lvl7pPr lvl="6">
              <a:spcBef>
                <a:spcPts val="0"/>
              </a:spcBef>
              <a:spcAft>
                <a:spcPts val="0"/>
              </a:spcAft>
              <a:buSzPts val="3000"/>
              <a:buNone/>
              <a:defRPr sz="3000"/>
            </a:lvl7pPr>
            <a:lvl8pPr lvl="7">
              <a:spcBef>
                <a:spcPts val="0"/>
              </a:spcBef>
              <a:spcAft>
                <a:spcPts val="0"/>
              </a:spcAft>
              <a:buSzPts val="3000"/>
              <a:buNone/>
              <a:defRPr sz="3000"/>
            </a:lvl8pPr>
            <a:lvl9pPr lvl="8">
              <a:spcBef>
                <a:spcPts val="0"/>
              </a:spcBef>
              <a:spcAft>
                <a:spcPts val="0"/>
              </a:spcAft>
              <a:buSzPts val="3000"/>
              <a:buNone/>
              <a:defRPr sz="3000"/>
            </a:lvl9pPr>
          </a:lstStyle>
          <a:p/>
        </p:txBody>
      </p:sp>
      <p:sp>
        <p:nvSpPr>
          <p:cNvPr id="100" name="Google Shape;100;p9"/>
          <p:cNvSpPr txBox="1"/>
          <p:nvPr>
            <p:ph idx="1" type="subTitle"/>
          </p:nvPr>
        </p:nvSpPr>
        <p:spPr>
          <a:xfrm>
            <a:off x="819150" y="1550700"/>
            <a:ext cx="5859900" cy="393600"/>
          </a:xfrm>
          <a:prstGeom prst="rect">
            <a:avLst/>
          </a:prstGeom>
        </p:spPr>
        <p:txBody>
          <a:bodyPr anchorCtr="0" anchor="t" bIns="91425" lIns="91425" spcFirstLastPara="1" rIns="91425" wrap="square" tIns="91425"/>
          <a:lstStyle>
            <a:lvl1pPr lvl="0">
              <a:lnSpc>
                <a:spcPct val="100000"/>
              </a:lnSpc>
              <a:spcBef>
                <a:spcPts val="0"/>
              </a:spcBef>
              <a:spcAft>
                <a:spcPts val="0"/>
              </a:spcAft>
              <a:buClr>
                <a:schemeClr val="lt1"/>
              </a:buClr>
              <a:buSzPts val="1600"/>
              <a:buNone/>
              <a:defRPr sz="1600">
                <a:solidFill>
                  <a:schemeClr val="lt1"/>
                </a:solidFill>
              </a:defRPr>
            </a:lvl1pPr>
            <a:lvl2pPr lvl="1">
              <a:lnSpc>
                <a:spcPct val="100000"/>
              </a:lnSpc>
              <a:spcBef>
                <a:spcPts val="0"/>
              </a:spcBef>
              <a:spcAft>
                <a:spcPts val="0"/>
              </a:spcAft>
              <a:buClr>
                <a:schemeClr val="lt1"/>
              </a:buClr>
              <a:buSzPts val="1600"/>
              <a:buNone/>
              <a:defRPr sz="1600">
                <a:solidFill>
                  <a:schemeClr val="lt1"/>
                </a:solidFill>
              </a:defRPr>
            </a:lvl2pPr>
            <a:lvl3pPr lvl="2">
              <a:lnSpc>
                <a:spcPct val="100000"/>
              </a:lnSpc>
              <a:spcBef>
                <a:spcPts val="0"/>
              </a:spcBef>
              <a:spcAft>
                <a:spcPts val="0"/>
              </a:spcAft>
              <a:buClr>
                <a:schemeClr val="lt1"/>
              </a:buClr>
              <a:buSzPts val="1600"/>
              <a:buNone/>
              <a:defRPr sz="1600">
                <a:solidFill>
                  <a:schemeClr val="lt1"/>
                </a:solidFill>
              </a:defRPr>
            </a:lvl3pPr>
            <a:lvl4pPr lvl="3">
              <a:lnSpc>
                <a:spcPct val="100000"/>
              </a:lnSpc>
              <a:spcBef>
                <a:spcPts val="0"/>
              </a:spcBef>
              <a:spcAft>
                <a:spcPts val="0"/>
              </a:spcAft>
              <a:buClr>
                <a:schemeClr val="lt1"/>
              </a:buClr>
              <a:buSzPts val="1600"/>
              <a:buNone/>
              <a:defRPr sz="1600">
                <a:solidFill>
                  <a:schemeClr val="lt1"/>
                </a:solidFill>
              </a:defRPr>
            </a:lvl4pPr>
            <a:lvl5pPr lvl="4">
              <a:lnSpc>
                <a:spcPct val="100000"/>
              </a:lnSpc>
              <a:spcBef>
                <a:spcPts val="0"/>
              </a:spcBef>
              <a:spcAft>
                <a:spcPts val="0"/>
              </a:spcAft>
              <a:buClr>
                <a:schemeClr val="lt1"/>
              </a:buClr>
              <a:buSzPts val="1600"/>
              <a:buNone/>
              <a:defRPr sz="1600">
                <a:solidFill>
                  <a:schemeClr val="lt1"/>
                </a:solidFill>
              </a:defRPr>
            </a:lvl5pPr>
            <a:lvl6pPr lvl="5">
              <a:lnSpc>
                <a:spcPct val="100000"/>
              </a:lnSpc>
              <a:spcBef>
                <a:spcPts val="0"/>
              </a:spcBef>
              <a:spcAft>
                <a:spcPts val="0"/>
              </a:spcAft>
              <a:buClr>
                <a:schemeClr val="lt1"/>
              </a:buClr>
              <a:buSzPts val="1600"/>
              <a:buNone/>
              <a:defRPr sz="1600">
                <a:solidFill>
                  <a:schemeClr val="lt1"/>
                </a:solidFill>
              </a:defRPr>
            </a:lvl6pPr>
            <a:lvl7pPr lvl="6">
              <a:lnSpc>
                <a:spcPct val="100000"/>
              </a:lnSpc>
              <a:spcBef>
                <a:spcPts val="0"/>
              </a:spcBef>
              <a:spcAft>
                <a:spcPts val="0"/>
              </a:spcAft>
              <a:buClr>
                <a:schemeClr val="lt1"/>
              </a:buClr>
              <a:buSzPts val="1600"/>
              <a:buNone/>
              <a:defRPr sz="1600">
                <a:solidFill>
                  <a:schemeClr val="lt1"/>
                </a:solidFill>
              </a:defRPr>
            </a:lvl7pPr>
            <a:lvl8pPr lvl="7">
              <a:lnSpc>
                <a:spcPct val="100000"/>
              </a:lnSpc>
              <a:spcBef>
                <a:spcPts val="0"/>
              </a:spcBef>
              <a:spcAft>
                <a:spcPts val="0"/>
              </a:spcAft>
              <a:buClr>
                <a:schemeClr val="lt1"/>
              </a:buClr>
              <a:buSzPts val="1600"/>
              <a:buNone/>
              <a:defRPr sz="1600">
                <a:solidFill>
                  <a:schemeClr val="lt1"/>
                </a:solidFill>
              </a:defRPr>
            </a:lvl8pPr>
            <a:lvl9pPr lvl="8">
              <a:lnSpc>
                <a:spcPct val="100000"/>
              </a:lnSpc>
              <a:spcBef>
                <a:spcPts val="0"/>
              </a:spcBef>
              <a:spcAft>
                <a:spcPts val="0"/>
              </a:spcAft>
              <a:buClr>
                <a:schemeClr val="lt1"/>
              </a:buClr>
              <a:buSzPts val="1600"/>
              <a:buNone/>
              <a:defRPr sz="1600">
                <a:solidFill>
                  <a:schemeClr val="lt1"/>
                </a:solidFill>
              </a:defRPr>
            </a:lvl9pPr>
          </a:lstStyle>
          <a:p/>
        </p:txBody>
      </p:sp>
      <p:sp>
        <p:nvSpPr>
          <p:cNvPr id="101" name="Google Shape;101;p9"/>
          <p:cNvSpPr txBox="1"/>
          <p:nvPr>
            <p:ph idx="2" type="body"/>
          </p:nvPr>
        </p:nvSpPr>
        <p:spPr>
          <a:xfrm>
            <a:off x="819150" y="2467050"/>
            <a:ext cx="5859900" cy="2095500"/>
          </a:xfrm>
          <a:prstGeom prst="rect">
            <a:avLst/>
          </a:prstGeom>
        </p:spPr>
        <p:txBody>
          <a:bodyPr anchorCtr="0" anchor="t" bIns="91425" lIns="91425" spcFirstLastPara="1" rIns="91425" wrap="square" tIns="91425"/>
          <a:lstStyle>
            <a:lvl1pPr indent="-311150" lvl="0" marL="457200">
              <a:spcBef>
                <a:spcPts val="0"/>
              </a:spcBef>
              <a:spcAft>
                <a:spcPts val="0"/>
              </a:spcAft>
              <a:buSzPts val="1300"/>
              <a:buChar char="●"/>
              <a:defRPr/>
            </a:lvl1pPr>
            <a:lvl2pPr indent="-298450" lvl="1" marL="914400">
              <a:spcBef>
                <a:spcPts val="1600"/>
              </a:spcBef>
              <a:spcAft>
                <a:spcPts val="0"/>
              </a:spcAft>
              <a:buSzPts val="1100"/>
              <a:buChar char="○"/>
              <a:defRPr/>
            </a:lvl2pPr>
            <a:lvl3pPr indent="-298450" lvl="2" marL="1371600">
              <a:spcBef>
                <a:spcPts val="1600"/>
              </a:spcBef>
              <a:spcAft>
                <a:spcPts val="0"/>
              </a:spcAft>
              <a:buSzPts val="1100"/>
              <a:buChar char="■"/>
              <a:defRPr/>
            </a:lvl3pPr>
            <a:lvl4pPr indent="-298450" lvl="3" marL="1828800">
              <a:spcBef>
                <a:spcPts val="1600"/>
              </a:spcBef>
              <a:spcAft>
                <a:spcPts val="0"/>
              </a:spcAft>
              <a:buSzPts val="1100"/>
              <a:buChar char="●"/>
              <a:defRPr/>
            </a:lvl4pPr>
            <a:lvl5pPr indent="-298450" lvl="4" marL="2286000">
              <a:spcBef>
                <a:spcPts val="1600"/>
              </a:spcBef>
              <a:spcAft>
                <a:spcPts val="0"/>
              </a:spcAft>
              <a:buSzPts val="1100"/>
              <a:buChar char="○"/>
              <a:defRPr/>
            </a:lvl5pPr>
            <a:lvl6pPr indent="-298450" lvl="5" marL="2743200">
              <a:spcBef>
                <a:spcPts val="1600"/>
              </a:spcBef>
              <a:spcAft>
                <a:spcPts val="0"/>
              </a:spcAft>
              <a:buSzPts val="1100"/>
              <a:buChar char="■"/>
              <a:defRPr/>
            </a:lvl6pPr>
            <a:lvl7pPr indent="-298450" lvl="6" marL="3200400">
              <a:spcBef>
                <a:spcPts val="1600"/>
              </a:spcBef>
              <a:spcAft>
                <a:spcPts val="0"/>
              </a:spcAft>
              <a:buSzPts val="1100"/>
              <a:buChar char="●"/>
              <a:defRPr/>
            </a:lvl7pPr>
            <a:lvl8pPr indent="-298450" lvl="7" marL="3657600">
              <a:spcBef>
                <a:spcPts val="1600"/>
              </a:spcBef>
              <a:spcAft>
                <a:spcPts val="0"/>
              </a:spcAft>
              <a:buSzPts val="1100"/>
              <a:buChar char="○"/>
              <a:defRPr/>
            </a:lvl8pPr>
            <a:lvl9pPr indent="-298450" lvl="8" marL="4114800">
              <a:spcBef>
                <a:spcPts val="1600"/>
              </a:spcBef>
              <a:spcAft>
                <a:spcPts val="1600"/>
              </a:spcAft>
              <a:buSzPts val="1100"/>
              <a:buChar char="■"/>
              <a:defRPr/>
            </a:lvl9pPr>
          </a:lstStyle>
          <a:p/>
        </p:txBody>
      </p:sp>
      <p:sp>
        <p:nvSpPr>
          <p:cNvPr id="102" name="Google Shape;102;p9"/>
          <p:cNvSpPr txBox="1"/>
          <p:nvPr>
            <p:ph idx="12" type="sldNum"/>
          </p:nvPr>
        </p:nvSpPr>
        <p:spPr>
          <a:xfrm>
            <a:off x="8390734" y="4543668"/>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th"/>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aption">
  <p:cSld name="CAPTION_ONLY">
    <p:bg>
      <p:bgPr>
        <a:solidFill>
          <a:schemeClr val="accent1"/>
        </a:solidFill>
      </p:bgPr>
    </p:bg>
    <p:spTree>
      <p:nvGrpSpPr>
        <p:cNvPr id="103" name="Shape 103"/>
        <p:cNvGrpSpPr/>
        <p:nvPr/>
      </p:nvGrpSpPr>
      <p:grpSpPr>
        <a:xfrm>
          <a:off x="0" y="0"/>
          <a:ext cx="0" cy="0"/>
          <a:chOff x="0" y="0"/>
          <a:chExt cx="0" cy="0"/>
        </a:xfrm>
      </p:grpSpPr>
      <p:sp>
        <p:nvSpPr>
          <p:cNvPr id="104" name="Google Shape;104;p10"/>
          <p:cNvSpPr/>
          <p:nvPr/>
        </p:nvSpPr>
        <p:spPr>
          <a:xfrm>
            <a:off x="31" y="2824500"/>
            <a:ext cx="7370400" cy="2319000"/>
          </a:xfrm>
          <a:prstGeom prst="rtTriangle">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5" name="Google Shape;105;p10"/>
          <p:cNvSpPr/>
          <p:nvPr/>
        </p:nvSpPr>
        <p:spPr>
          <a:xfrm flipH="1">
            <a:off x="3582600" y="1550700"/>
            <a:ext cx="5561400" cy="3592800"/>
          </a:xfrm>
          <a:prstGeom prst="rtTriangle">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6" name="Google Shape;106;p10"/>
          <p:cNvSpPr/>
          <p:nvPr/>
        </p:nvSpPr>
        <p:spPr>
          <a:xfrm>
            <a:off x="203225" y="206250"/>
            <a:ext cx="8737500" cy="4731000"/>
          </a:xfrm>
          <a:prstGeom prst="rect">
            <a:avLst/>
          </a:prstGeom>
          <a:solidFill>
            <a:schemeClr val="dk1"/>
          </a:solidFill>
          <a:ln>
            <a:noFill/>
          </a:ln>
          <a:effectLst>
            <a:outerShdw blurRad="228600" sx="101000" rotWithShape="0" algn="ctr" sy="101000">
              <a:srgbClr val="000000">
                <a:alpha val="4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7" name="Google Shape;107;p10"/>
          <p:cNvSpPr txBox="1"/>
          <p:nvPr>
            <p:ph idx="1" type="body"/>
          </p:nvPr>
        </p:nvSpPr>
        <p:spPr>
          <a:xfrm>
            <a:off x="328025" y="4163500"/>
            <a:ext cx="7415100" cy="605100"/>
          </a:xfrm>
          <a:prstGeom prst="rect">
            <a:avLst/>
          </a:prstGeom>
        </p:spPr>
        <p:txBody>
          <a:bodyPr anchorCtr="0" anchor="b" bIns="91425" lIns="91425" spcFirstLastPara="1" rIns="91425" wrap="square" tIns="91425"/>
          <a:lstStyle>
            <a:lvl1pPr indent="-228600" lvl="0" marL="457200">
              <a:lnSpc>
                <a:spcPct val="100000"/>
              </a:lnSpc>
              <a:spcBef>
                <a:spcPts val="0"/>
              </a:spcBef>
              <a:spcAft>
                <a:spcPts val="0"/>
              </a:spcAft>
              <a:buSzPts val="1300"/>
              <a:buNone/>
              <a:defRPr/>
            </a:lvl1pPr>
          </a:lstStyle>
          <a:p/>
        </p:txBody>
      </p:sp>
      <p:sp>
        <p:nvSpPr>
          <p:cNvPr id="108" name="Google Shape;108;p10"/>
          <p:cNvSpPr txBox="1"/>
          <p:nvPr>
            <p:ph idx="12" type="sldNum"/>
          </p:nvPr>
        </p:nvSpPr>
        <p:spPr>
          <a:xfrm>
            <a:off x="8390734" y="4543668"/>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th"/>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shift">
    <p:bg>
      <p:bgPr>
        <a:solidFill>
          <a:schemeClr val="dk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lstStyle>
            <a:lvl1pPr lvl="0">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1pPr>
            <a:lvl2pPr lvl="1">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2pPr>
            <a:lvl3pPr lvl="2">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3pPr>
            <a:lvl4pPr lvl="3">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4pPr>
            <a:lvl5pPr lvl="4">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5pPr>
            <a:lvl6pPr lvl="5">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6pPr>
            <a:lvl7pPr lvl="6">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7pPr>
            <a:lvl8pPr lvl="7">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8pPr>
            <a:lvl9pPr lvl="8">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9pPr>
          </a:lstStyle>
          <a:p/>
        </p:txBody>
      </p:sp>
      <p:sp>
        <p:nvSpPr>
          <p:cNvPr id="7" name="Google Shape;7;p1"/>
          <p:cNvSpPr txBox="1"/>
          <p:nvPr>
            <p:ph idx="1" type="body"/>
          </p:nvPr>
        </p:nvSpPr>
        <p:spPr>
          <a:xfrm>
            <a:off x="311700" y="1152475"/>
            <a:ext cx="8520600" cy="3391200"/>
          </a:xfrm>
          <a:prstGeom prst="rect">
            <a:avLst/>
          </a:prstGeom>
          <a:noFill/>
          <a:ln>
            <a:noFill/>
          </a:ln>
        </p:spPr>
        <p:txBody>
          <a:bodyPr anchorCtr="0" anchor="t" bIns="91425" lIns="91425" spcFirstLastPara="1" rIns="91425" wrap="square" tIns="91425"/>
          <a:lstStyle>
            <a:lvl1pPr indent="-311150" lvl="0" marL="457200">
              <a:lnSpc>
                <a:spcPct val="115000"/>
              </a:lnSpc>
              <a:spcBef>
                <a:spcPts val="0"/>
              </a:spcBef>
              <a:spcAft>
                <a:spcPts val="0"/>
              </a:spcAft>
              <a:buClr>
                <a:schemeClr val="dk2"/>
              </a:buClr>
              <a:buSzPts val="1300"/>
              <a:buFont typeface="Calibri"/>
              <a:buChar char="●"/>
              <a:defRPr sz="1300">
                <a:solidFill>
                  <a:schemeClr val="dk2"/>
                </a:solidFill>
                <a:latin typeface="Calibri"/>
                <a:ea typeface="Calibri"/>
                <a:cs typeface="Calibri"/>
                <a:sym typeface="Calibri"/>
              </a:defRPr>
            </a:lvl1pPr>
            <a:lvl2pPr indent="-298450" lvl="1" marL="914400">
              <a:lnSpc>
                <a:spcPct val="115000"/>
              </a:lnSpc>
              <a:spcBef>
                <a:spcPts val="1600"/>
              </a:spcBef>
              <a:spcAft>
                <a:spcPts val="0"/>
              </a:spcAft>
              <a:buClr>
                <a:schemeClr val="dk2"/>
              </a:buClr>
              <a:buSzPts val="1100"/>
              <a:buFont typeface="Calibri"/>
              <a:buChar char="○"/>
              <a:defRPr sz="1100">
                <a:solidFill>
                  <a:schemeClr val="dk2"/>
                </a:solidFill>
                <a:latin typeface="Calibri"/>
                <a:ea typeface="Calibri"/>
                <a:cs typeface="Calibri"/>
                <a:sym typeface="Calibri"/>
              </a:defRPr>
            </a:lvl2pPr>
            <a:lvl3pPr indent="-298450" lvl="2" marL="1371600">
              <a:lnSpc>
                <a:spcPct val="115000"/>
              </a:lnSpc>
              <a:spcBef>
                <a:spcPts val="1600"/>
              </a:spcBef>
              <a:spcAft>
                <a:spcPts val="0"/>
              </a:spcAft>
              <a:buClr>
                <a:schemeClr val="dk2"/>
              </a:buClr>
              <a:buSzPts val="1100"/>
              <a:buFont typeface="Calibri"/>
              <a:buChar char="■"/>
              <a:defRPr sz="1100">
                <a:solidFill>
                  <a:schemeClr val="dk2"/>
                </a:solidFill>
                <a:latin typeface="Calibri"/>
                <a:ea typeface="Calibri"/>
                <a:cs typeface="Calibri"/>
                <a:sym typeface="Calibri"/>
              </a:defRPr>
            </a:lvl3pPr>
            <a:lvl4pPr indent="-298450" lvl="3" marL="1828800">
              <a:lnSpc>
                <a:spcPct val="115000"/>
              </a:lnSpc>
              <a:spcBef>
                <a:spcPts val="1600"/>
              </a:spcBef>
              <a:spcAft>
                <a:spcPts val="0"/>
              </a:spcAft>
              <a:buClr>
                <a:schemeClr val="dk2"/>
              </a:buClr>
              <a:buSzPts val="1100"/>
              <a:buFont typeface="Calibri"/>
              <a:buChar char="●"/>
              <a:defRPr sz="1100">
                <a:solidFill>
                  <a:schemeClr val="dk2"/>
                </a:solidFill>
                <a:latin typeface="Calibri"/>
                <a:ea typeface="Calibri"/>
                <a:cs typeface="Calibri"/>
                <a:sym typeface="Calibri"/>
              </a:defRPr>
            </a:lvl4pPr>
            <a:lvl5pPr indent="-298450" lvl="4" marL="2286000">
              <a:lnSpc>
                <a:spcPct val="115000"/>
              </a:lnSpc>
              <a:spcBef>
                <a:spcPts val="1600"/>
              </a:spcBef>
              <a:spcAft>
                <a:spcPts val="0"/>
              </a:spcAft>
              <a:buClr>
                <a:schemeClr val="dk2"/>
              </a:buClr>
              <a:buSzPts val="1100"/>
              <a:buFont typeface="Calibri"/>
              <a:buChar char="○"/>
              <a:defRPr sz="1100">
                <a:solidFill>
                  <a:schemeClr val="dk2"/>
                </a:solidFill>
                <a:latin typeface="Calibri"/>
                <a:ea typeface="Calibri"/>
                <a:cs typeface="Calibri"/>
                <a:sym typeface="Calibri"/>
              </a:defRPr>
            </a:lvl5pPr>
            <a:lvl6pPr indent="-298450" lvl="5" marL="2743200">
              <a:lnSpc>
                <a:spcPct val="115000"/>
              </a:lnSpc>
              <a:spcBef>
                <a:spcPts val="1600"/>
              </a:spcBef>
              <a:spcAft>
                <a:spcPts val="0"/>
              </a:spcAft>
              <a:buClr>
                <a:schemeClr val="dk2"/>
              </a:buClr>
              <a:buSzPts val="1100"/>
              <a:buFont typeface="Calibri"/>
              <a:buChar char="■"/>
              <a:defRPr sz="1100">
                <a:solidFill>
                  <a:schemeClr val="dk2"/>
                </a:solidFill>
                <a:latin typeface="Calibri"/>
                <a:ea typeface="Calibri"/>
                <a:cs typeface="Calibri"/>
                <a:sym typeface="Calibri"/>
              </a:defRPr>
            </a:lvl6pPr>
            <a:lvl7pPr indent="-298450" lvl="6" marL="3200400">
              <a:lnSpc>
                <a:spcPct val="115000"/>
              </a:lnSpc>
              <a:spcBef>
                <a:spcPts val="1600"/>
              </a:spcBef>
              <a:spcAft>
                <a:spcPts val="0"/>
              </a:spcAft>
              <a:buClr>
                <a:schemeClr val="dk2"/>
              </a:buClr>
              <a:buSzPts val="1100"/>
              <a:buFont typeface="Calibri"/>
              <a:buChar char="●"/>
              <a:defRPr sz="1100">
                <a:solidFill>
                  <a:schemeClr val="dk2"/>
                </a:solidFill>
                <a:latin typeface="Calibri"/>
                <a:ea typeface="Calibri"/>
                <a:cs typeface="Calibri"/>
                <a:sym typeface="Calibri"/>
              </a:defRPr>
            </a:lvl7pPr>
            <a:lvl8pPr indent="-298450" lvl="7" marL="3657600">
              <a:lnSpc>
                <a:spcPct val="115000"/>
              </a:lnSpc>
              <a:spcBef>
                <a:spcPts val="1600"/>
              </a:spcBef>
              <a:spcAft>
                <a:spcPts val="0"/>
              </a:spcAft>
              <a:buClr>
                <a:schemeClr val="dk2"/>
              </a:buClr>
              <a:buSzPts val="1100"/>
              <a:buFont typeface="Calibri"/>
              <a:buChar char="○"/>
              <a:defRPr sz="1100">
                <a:solidFill>
                  <a:schemeClr val="dk2"/>
                </a:solidFill>
                <a:latin typeface="Calibri"/>
                <a:ea typeface="Calibri"/>
                <a:cs typeface="Calibri"/>
                <a:sym typeface="Calibri"/>
              </a:defRPr>
            </a:lvl8pPr>
            <a:lvl9pPr indent="-298450" lvl="8" marL="4114800">
              <a:lnSpc>
                <a:spcPct val="115000"/>
              </a:lnSpc>
              <a:spcBef>
                <a:spcPts val="1600"/>
              </a:spcBef>
              <a:spcAft>
                <a:spcPts val="1600"/>
              </a:spcAft>
              <a:buClr>
                <a:schemeClr val="dk2"/>
              </a:buClr>
              <a:buSzPts val="1100"/>
              <a:buFont typeface="Calibri"/>
              <a:buChar char="■"/>
              <a:defRPr sz="1100">
                <a:solidFill>
                  <a:schemeClr val="dk2"/>
                </a:solidFill>
                <a:latin typeface="Calibri"/>
                <a:ea typeface="Calibri"/>
                <a:cs typeface="Calibri"/>
                <a:sym typeface="Calibri"/>
              </a:defRPr>
            </a:lvl9pPr>
          </a:lstStyle>
          <a:p/>
        </p:txBody>
      </p:sp>
      <p:sp>
        <p:nvSpPr>
          <p:cNvPr id="8" name="Google Shape;8;p1"/>
          <p:cNvSpPr txBox="1"/>
          <p:nvPr>
            <p:ph idx="12" type="sldNum"/>
          </p:nvPr>
        </p:nvSpPr>
        <p:spPr>
          <a:xfrm>
            <a:off x="8390734" y="4543668"/>
            <a:ext cx="548700" cy="393600"/>
          </a:xfrm>
          <a:prstGeom prst="rect">
            <a:avLst/>
          </a:prstGeom>
          <a:noFill/>
          <a:ln>
            <a:noFill/>
          </a:ln>
        </p:spPr>
        <p:txBody>
          <a:bodyPr anchorCtr="0" anchor="ctr" bIns="91425" lIns="91425" spcFirstLastPara="1" rIns="91425" wrap="square" tIns="91425">
            <a:noAutofit/>
          </a:bodyPr>
          <a:lstStyle>
            <a:lvl1pPr lvl="0" algn="r">
              <a:buNone/>
              <a:defRPr sz="1000">
                <a:solidFill>
                  <a:schemeClr val="dk2"/>
                </a:solidFill>
                <a:latin typeface="Nunito"/>
                <a:ea typeface="Nunito"/>
                <a:cs typeface="Nunito"/>
                <a:sym typeface="Nunito"/>
              </a:defRPr>
            </a:lvl1pPr>
            <a:lvl2pPr lvl="1" algn="r">
              <a:buNone/>
              <a:defRPr sz="1000">
                <a:solidFill>
                  <a:schemeClr val="dk2"/>
                </a:solidFill>
                <a:latin typeface="Nunito"/>
                <a:ea typeface="Nunito"/>
                <a:cs typeface="Nunito"/>
                <a:sym typeface="Nunito"/>
              </a:defRPr>
            </a:lvl2pPr>
            <a:lvl3pPr lvl="2" algn="r">
              <a:buNone/>
              <a:defRPr sz="1000">
                <a:solidFill>
                  <a:schemeClr val="dk2"/>
                </a:solidFill>
                <a:latin typeface="Nunito"/>
                <a:ea typeface="Nunito"/>
                <a:cs typeface="Nunito"/>
                <a:sym typeface="Nunito"/>
              </a:defRPr>
            </a:lvl3pPr>
            <a:lvl4pPr lvl="3" algn="r">
              <a:buNone/>
              <a:defRPr sz="1000">
                <a:solidFill>
                  <a:schemeClr val="dk2"/>
                </a:solidFill>
                <a:latin typeface="Nunito"/>
                <a:ea typeface="Nunito"/>
                <a:cs typeface="Nunito"/>
                <a:sym typeface="Nunito"/>
              </a:defRPr>
            </a:lvl4pPr>
            <a:lvl5pPr lvl="4" algn="r">
              <a:buNone/>
              <a:defRPr sz="1000">
                <a:solidFill>
                  <a:schemeClr val="dk2"/>
                </a:solidFill>
                <a:latin typeface="Nunito"/>
                <a:ea typeface="Nunito"/>
                <a:cs typeface="Nunito"/>
                <a:sym typeface="Nunito"/>
              </a:defRPr>
            </a:lvl5pPr>
            <a:lvl6pPr lvl="5" algn="r">
              <a:buNone/>
              <a:defRPr sz="1000">
                <a:solidFill>
                  <a:schemeClr val="dk2"/>
                </a:solidFill>
                <a:latin typeface="Nunito"/>
                <a:ea typeface="Nunito"/>
                <a:cs typeface="Nunito"/>
                <a:sym typeface="Nunito"/>
              </a:defRPr>
            </a:lvl6pPr>
            <a:lvl7pPr lvl="6" algn="r">
              <a:buNone/>
              <a:defRPr sz="1000">
                <a:solidFill>
                  <a:schemeClr val="dk2"/>
                </a:solidFill>
                <a:latin typeface="Nunito"/>
                <a:ea typeface="Nunito"/>
                <a:cs typeface="Nunito"/>
                <a:sym typeface="Nunito"/>
              </a:defRPr>
            </a:lvl7pPr>
            <a:lvl8pPr lvl="7" algn="r">
              <a:buNone/>
              <a:defRPr sz="1000">
                <a:solidFill>
                  <a:schemeClr val="dk2"/>
                </a:solidFill>
                <a:latin typeface="Nunito"/>
                <a:ea typeface="Nunito"/>
                <a:cs typeface="Nunito"/>
                <a:sym typeface="Nunito"/>
              </a:defRPr>
            </a:lvl8pPr>
            <a:lvl9pPr lvl="8" algn="r">
              <a:buNone/>
              <a:defRPr sz="1000">
                <a:solidFill>
                  <a:schemeClr val="dk2"/>
                </a:solidFill>
                <a:latin typeface="Nunito"/>
                <a:ea typeface="Nunito"/>
                <a:cs typeface="Nunito"/>
                <a:sym typeface="Nunito"/>
              </a:defRPr>
            </a:lvl9pPr>
          </a:lstStyle>
          <a:p>
            <a:pPr indent="0" lvl="0" marL="0" rtl="0" algn="r">
              <a:spcBef>
                <a:spcPts val="0"/>
              </a:spcBef>
              <a:spcAft>
                <a:spcPts val="0"/>
              </a:spcAft>
              <a:buNone/>
            </a:pPr>
            <a:fld id="{00000000-1234-1234-1234-123412341234}" type="slidenum">
              <a:rPr lang="th"/>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6.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27" name="Shape 127"/>
        <p:cNvGrpSpPr/>
        <p:nvPr/>
      </p:nvGrpSpPr>
      <p:grpSpPr>
        <a:xfrm>
          <a:off x="0" y="0"/>
          <a:ext cx="0" cy="0"/>
          <a:chOff x="0" y="0"/>
          <a:chExt cx="0" cy="0"/>
        </a:xfrm>
      </p:grpSpPr>
      <p:sp>
        <p:nvSpPr>
          <p:cNvPr id="128" name="Google Shape;128;p13"/>
          <p:cNvSpPr txBox="1"/>
          <p:nvPr>
            <p:ph type="ctrTitle"/>
          </p:nvPr>
        </p:nvSpPr>
        <p:spPr>
          <a:xfrm>
            <a:off x="1891350" y="1509296"/>
            <a:ext cx="5749500" cy="2124900"/>
          </a:xfrm>
          <a:prstGeom prst="rect">
            <a:avLst/>
          </a:prstGeom>
        </p:spPr>
        <p:txBody>
          <a:bodyPr anchorCtr="0" anchor="ctr" bIns="91425" lIns="91425" spcFirstLastPara="1" rIns="91425" wrap="square" tIns="91425">
            <a:noAutofit/>
          </a:bodyPr>
          <a:lstStyle/>
          <a:p>
            <a:pPr indent="0" lvl="0" marL="101600" marR="101600" rtl="0" algn="ctr">
              <a:lnSpc>
                <a:spcPct val="115000"/>
              </a:lnSpc>
              <a:spcBef>
                <a:spcPts val="0"/>
              </a:spcBef>
              <a:spcAft>
                <a:spcPts val="0"/>
              </a:spcAft>
              <a:buClr>
                <a:srgbClr val="000000"/>
              </a:buClr>
              <a:buSzPts val="1100"/>
              <a:buFont typeface="Arial"/>
              <a:buNone/>
            </a:pPr>
            <a:r>
              <a:rPr b="1" lang="th" sz="4800">
                <a:latin typeface="TH SarabunPSK"/>
                <a:ea typeface="TH SarabunPSK"/>
                <a:cs typeface="TH SarabunPSK"/>
                <a:sym typeface="TH SarabunPSK"/>
              </a:rPr>
              <a:t>บทที่ 1</a:t>
            </a:r>
            <a:endParaRPr b="1" sz="4800">
              <a:latin typeface="TH SarabunPSK"/>
              <a:ea typeface="TH SarabunPSK"/>
              <a:cs typeface="TH SarabunPSK"/>
              <a:sym typeface="TH SarabunPSK"/>
            </a:endParaRPr>
          </a:p>
          <a:p>
            <a:pPr indent="0" lvl="0" marL="101600" marR="101600" rtl="0" algn="ctr">
              <a:lnSpc>
                <a:spcPct val="115000"/>
              </a:lnSpc>
              <a:spcBef>
                <a:spcPts val="0"/>
              </a:spcBef>
              <a:spcAft>
                <a:spcPts val="0"/>
              </a:spcAft>
              <a:buClr>
                <a:srgbClr val="000000"/>
              </a:buClr>
              <a:buSzPts val="1100"/>
              <a:buFont typeface="Arial"/>
              <a:buNone/>
            </a:pPr>
            <a:r>
              <a:rPr b="1" lang="th" sz="4800">
                <a:latin typeface="TH SarabunPSK"/>
                <a:ea typeface="TH SarabunPSK"/>
                <a:cs typeface="TH SarabunPSK"/>
                <a:sym typeface="TH SarabunPSK"/>
              </a:rPr>
              <a:t>การออกแบบสื่อดิจิทัล</a:t>
            </a:r>
            <a:endParaRPr b="1" sz="4800">
              <a:latin typeface="TH SarabunPSK"/>
              <a:ea typeface="TH SarabunPSK"/>
              <a:cs typeface="TH SarabunPSK"/>
              <a:sym typeface="TH SarabunPSK"/>
            </a:endParaRPr>
          </a:p>
          <a:p>
            <a:pPr indent="0" lvl="0" marL="0" rtl="0" algn="ctr">
              <a:spcBef>
                <a:spcPts val="0"/>
              </a:spcBef>
              <a:spcAft>
                <a:spcPts val="0"/>
              </a:spcAft>
              <a:buNone/>
            </a:pPr>
            <a:r>
              <a:t/>
            </a:r>
            <a:endParaRPr sz="4800"/>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32" name="Shape 132"/>
        <p:cNvGrpSpPr/>
        <p:nvPr/>
      </p:nvGrpSpPr>
      <p:grpSpPr>
        <a:xfrm>
          <a:off x="0" y="0"/>
          <a:ext cx="0" cy="0"/>
          <a:chOff x="0" y="0"/>
          <a:chExt cx="0" cy="0"/>
        </a:xfrm>
      </p:grpSpPr>
      <p:sp>
        <p:nvSpPr>
          <p:cNvPr id="133" name="Google Shape;133;p14"/>
          <p:cNvSpPr txBox="1"/>
          <p:nvPr/>
        </p:nvSpPr>
        <p:spPr>
          <a:xfrm>
            <a:off x="1150175" y="1036075"/>
            <a:ext cx="6978900" cy="22326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th" sz="1800">
                <a:latin typeface="TH SarabunPSK"/>
                <a:ea typeface="TH SarabunPSK"/>
                <a:cs typeface="TH SarabunPSK"/>
                <a:sym typeface="TH SarabunPSK"/>
              </a:rPr>
              <a:t>การออกแบบสื่อดิจิทัล (Digital Media Design)</a:t>
            </a:r>
            <a:r>
              <a:rPr lang="th" sz="1800">
                <a:latin typeface="TH SarabunPSK"/>
                <a:ea typeface="TH SarabunPSK"/>
                <a:cs typeface="TH SarabunPSK"/>
                <a:sym typeface="TH SarabunPSK"/>
              </a:rPr>
              <a:t> </a:t>
            </a:r>
            <a:endParaRPr sz="1800">
              <a:latin typeface="TH SarabunPSK"/>
              <a:ea typeface="TH SarabunPSK"/>
              <a:cs typeface="TH SarabunPSK"/>
              <a:sym typeface="TH SarabunPSK"/>
            </a:endParaRPr>
          </a:p>
          <a:p>
            <a:pPr indent="0" lvl="0" marL="0" rtl="0" algn="l">
              <a:spcBef>
                <a:spcPts val="0"/>
              </a:spcBef>
              <a:spcAft>
                <a:spcPts val="0"/>
              </a:spcAft>
              <a:buNone/>
            </a:pPr>
            <a:r>
              <a:rPr lang="th" sz="1800">
                <a:latin typeface="TH SarabunPSK"/>
                <a:ea typeface="TH SarabunPSK"/>
                <a:cs typeface="TH SarabunPSK"/>
                <a:sym typeface="TH SarabunPSK"/>
              </a:rPr>
              <a:t>        การออกแบบสื่อดิจิทัลเป็นหนึ่งในการสื่อสารแบบ  Visual Communication Arts หรือ นิเทศศิลป์ ซึ่งเป็นศิลปะที่ เกี่ยวข้องกับการสื่อสารทางการมองเห็น  (Visual   Communication)   เพราะเป็นการสื่อสารไปยังผู้รับสารด้วยภาพเป็นสําคัญ (Visual Image) แม้จะมีบางองค์ประกอบจะมีการสื่อสารทางเสียง มาประกอบก็ตาม แต่สื่อหลักก็ยังเป็นการ สื่อสารด้วยภาพ โดยเสียงเป็นตัวเสริมให้ภาพนั้นสมบูรณ์ขึ้น  ทั้งนี้เพราะการรับรู้ของมนุษย์เรานั้น  รับรู้จาก จักษุประสาทมากที่สุด (รับรู้ทางตา83% หู 11%)</a:t>
            </a:r>
            <a:endParaRPr sz="1800">
              <a:latin typeface="TH SarabunPSK"/>
              <a:ea typeface="TH SarabunPSK"/>
              <a:cs typeface="TH SarabunPSK"/>
              <a:sym typeface="TH SarabunPSK"/>
            </a:endParaRPr>
          </a:p>
          <a:p>
            <a:pPr indent="0" lvl="0" marL="0" rtl="0" algn="l">
              <a:spcBef>
                <a:spcPts val="0"/>
              </a:spcBef>
              <a:spcAft>
                <a:spcPts val="0"/>
              </a:spcAft>
              <a:buNone/>
            </a:pPr>
            <a:r>
              <a:t/>
            </a:r>
            <a:endParaRPr sz="1350"/>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37" name="Shape 137"/>
        <p:cNvGrpSpPr/>
        <p:nvPr/>
      </p:nvGrpSpPr>
      <p:grpSpPr>
        <a:xfrm>
          <a:off x="0" y="0"/>
          <a:ext cx="0" cy="0"/>
          <a:chOff x="0" y="0"/>
          <a:chExt cx="0" cy="0"/>
        </a:xfrm>
      </p:grpSpPr>
      <p:sp>
        <p:nvSpPr>
          <p:cNvPr id="138" name="Google Shape;138;p15"/>
          <p:cNvSpPr txBox="1"/>
          <p:nvPr/>
        </p:nvSpPr>
        <p:spPr>
          <a:xfrm>
            <a:off x="847050" y="1280300"/>
            <a:ext cx="7449900" cy="2402700"/>
          </a:xfrm>
          <a:prstGeom prst="rect">
            <a:avLst/>
          </a:prstGeom>
          <a:noFill/>
          <a:ln>
            <a:noFill/>
          </a:ln>
        </p:spPr>
        <p:txBody>
          <a:bodyPr anchorCtr="0" anchor="t" bIns="91425" lIns="91425" spcFirstLastPara="1" rIns="91425" wrap="square" tIns="91425">
            <a:noAutofit/>
          </a:bodyPr>
          <a:lstStyle/>
          <a:p>
            <a:pPr indent="457200" lvl="0" marL="0" rtl="0" algn="l">
              <a:spcBef>
                <a:spcPts val="0"/>
              </a:spcBef>
              <a:spcAft>
                <a:spcPts val="0"/>
              </a:spcAft>
              <a:buNone/>
            </a:pPr>
            <a:r>
              <a:rPr b="1" lang="th" sz="1800">
                <a:latin typeface="TH SarabunPSK"/>
                <a:ea typeface="TH SarabunPSK"/>
                <a:cs typeface="TH SarabunPSK"/>
                <a:sym typeface="TH SarabunPSK"/>
              </a:rPr>
              <a:t>Communication  Arts  </a:t>
            </a:r>
            <a:r>
              <a:rPr lang="th" sz="1800">
                <a:latin typeface="TH SarabunPSK"/>
                <a:ea typeface="TH SarabunPSK"/>
                <a:cs typeface="TH SarabunPSK"/>
                <a:sym typeface="TH SarabunPSK"/>
              </a:rPr>
              <a:t>หรือ </a:t>
            </a:r>
            <a:r>
              <a:rPr b="1" lang="th" sz="1800">
                <a:latin typeface="TH SarabunPSK"/>
                <a:ea typeface="TH SarabunPSK"/>
                <a:cs typeface="TH SarabunPSK"/>
                <a:sym typeface="TH SarabunPSK"/>
              </a:rPr>
              <a:t>นิเทศศาสตร์ </a:t>
            </a:r>
            <a:r>
              <a:rPr lang="th" sz="1800">
                <a:latin typeface="TH SarabunPSK"/>
                <a:ea typeface="TH SarabunPSK"/>
                <a:cs typeface="TH SarabunPSK"/>
                <a:sym typeface="TH SarabunPSK"/>
              </a:rPr>
              <a:t>คือ ศาสตร์ที่เกี่ยวข้องกับศิลปะในการสื่อสาร โดยให้ความสําคัญกับการ สื่อสาร จากองค์ประกอบของการสอสาร กล่าวคือ ผู้สงสาร สาร สื่อ และผู้รับสาร ซึ่งผู้สงสารอาจเป็นตัวบุคคล องค์กร หรือ บริษัทก็ได้ ข่าวสารจะต้องเป็นเนื้อหาสาระที่ผู้ส่งต้องการที่จะกระจายให้ประชาชนไดรับทราบ สื่อหรือช่องทาง เป็นการหาวิธีการ กระจายข่าวสารต่างๆ ไปสู่กลุ่มเป้าหมายให้ได้มาก และกว้างไกล ตามวัตถุประสงค์ของผู้ส่ง และผู้รับสาร หรือกลุ่มเป้าหมาย จะต้องสามารถรับข่าวสารนั้นได้ โดยผู้สงสารจะต้องหาวิธีการทำให้ข่าวสารที่ส่งไป ถึงผู้รับสารได้มากที่สุด</a:t>
            </a:r>
            <a:endParaRPr sz="1800">
              <a:latin typeface="TH SarabunPSK"/>
              <a:ea typeface="TH SarabunPSK"/>
              <a:cs typeface="TH SarabunPSK"/>
              <a:sym typeface="TH SarabunPSK"/>
            </a:endParaRPr>
          </a:p>
          <a:p>
            <a:pPr indent="0" lvl="0" marL="0" rtl="0" algn="l">
              <a:spcBef>
                <a:spcPts val="0"/>
              </a:spcBef>
              <a:spcAft>
                <a:spcPts val="0"/>
              </a:spcAft>
              <a:buNone/>
            </a:pPr>
            <a:r>
              <a:t/>
            </a:r>
            <a:endParaRPr sz="1350"/>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42" name="Shape 142"/>
        <p:cNvGrpSpPr/>
        <p:nvPr/>
      </p:nvGrpSpPr>
      <p:grpSpPr>
        <a:xfrm>
          <a:off x="0" y="0"/>
          <a:ext cx="0" cy="0"/>
          <a:chOff x="0" y="0"/>
          <a:chExt cx="0" cy="0"/>
        </a:xfrm>
      </p:grpSpPr>
      <p:sp>
        <p:nvSpPr>
          <p:cNvPr id="143" name="Google Shape;143;p16"/>
          <p:cNvSpPr txBox="1"/>
          <p:nvPr/>
        </p:nvSpPr>
        <p:spPr>
          <a:xfrm>
            <a:off x="793950" y="957675"/>
            <a:ext cx="7556100" cy="21906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th" sz="1800">
                <a:latin typeface="TH SarabunPSK"/>
                <a:ea typeface="TH SarabunPSK"/>
                <a:cs typeface="TH SarabunPSK"/>
                <a:sym typeface="TH SarabunPSK"/>
              </a:rPr>
              <a:t> 	Visual Communication </a:t>
            </a:r>
            <a:r>
              <a:rPr lang="th" sz="1800">
                <a:latin typeface="TH SarabunPSK"/>
                <a:ea typeface="TH SarabunPSK"/>
                <a:cs typeface="TH SarabunPSK"/>
                <a:sym typeface="TH SarabunPSK"/>
              </a:rPr>
              <a:t>คือ การสื่อสารด้วยการมองเห็น เป็นการสื่อสารที่ มุ่งที่จะให้ความคิดความเข้าใจของผู้อื่น ให้เหมือนกับความคิดความเข้าใจของเรา หรือทำอย่างไรจึงจะเอาความรู้สึกนึกคิดของผู้อื่นได้ โดยให้มีความรู้สึกนึกคิด เช่นเดียวกับเรา  เพราะธรรมชาติมนุษย์ได้รับข่าวสารอย่างเดียวกันมา แต่จะมีความเข้าใจและความรู้สึกนึกคิด แตกต่างกัน ออกไป การสื่อสารที่ดีก็ต้องมีการวางแผน  โดยสิ่งที่ Visual Communication เห็นนั้นได้สื่อสารผ่านภาพ (Image), เครื่องหมาย (signs), ตัวพิมพ์ (Typography), ภาพวาด (Drawing), ออกแบบกราฟฟิค (Graphic Design), ภาพประกอบ (Illustration), สี (Color) และทรัพยากรอิเล็กทรอนิกส์ (Electronic Resources) เป็นต้น</a:t>
            </a:r>
            <a:endParaRPr sz="1800">
              <a:latin typeface="TH SarabunPSK"/>
              <a:ea typeface="TH SarabunPSK"/>
              <a:cs typeface="TH SarabunPSK"/>
              <a:sym typeface="TH SarabunPSK"/>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47" name="Shape 147"/>
        <p:cNvGrpSpPr/>
        <p:nvPr/>
      </p:nvGrpSpPr>
      <p:grpSpPr>
        <a:xfrm>
          <a:off x="0" y="0"/>
          <a:ext cx="0" cy="0"/>
          <a:chOff x="0" y="0"/>
          <a:chExt cx="0" cy="0"/>
        </a:xfrm>
      </p:grpSpPr>
      <p:sp>
        <p:nvSpPr>
          <p:cNvPr id="148" name="Google Shape;148;p17"/>
          <p:cNvSpPr txBox="1"/>
          <p:nvPr/>
        </p:nvSpPr>
        <p:spPr>
          <a:xfrm>
            <a:off x="1683850" y="1001400"/>
            <a:ext cx="6133800" cy="1453500"/>
          </a:xfrm>
          <a:prstGeom prst="rect">
            <a:avLst/>
          </a:prstGeom>
          <a:noFill/>
          <a:ln>
            <a:noFill/>
          </a:ln>
        </p:spPr>
        <p:txBody>
          <a:bodyPr anchorCtr="0" anchor="t" bIns="91425" lIns="91425" spcFirstLastPara="1" rIns="91425" wrap="square" tIns="91425">
            <a:noAutofit/>
          </a:bodyPr>
          <a:lstStyle/>
          <a:p>
            <a:pPr indent="457200" lvl="0" marL="0" rtl="0" algn="l">
              <a:spcBef>
                <a:spcPts val="0"/>
              </a:spcBef>
              <a:spcAft>
                <a:spcPts val="0"/>
              </a:spcAft>
              <a:buNone/>
            </a:pPr>
            <a:r>
              <a:rPr b="1" lang="th" sz="1800">
                <a:latin typeface="TH SarabunPSK"/>
                <a:ea typeface="TH SarabunPSK"/>
                <a:cs typeface="TH SarabunPSK"/>
                <a:sym typeface="TH SarabunPSK"/>
              </a:rPr>
              <a:t>Visual  Communication  Arts </a:t>
            </a:r>
            <a:r>
              <a:rPr lang="th" sz="1800">
                <a:latin typeface="TH SarabunPSK"/>
                <a:ea typeface="TH SarabunPSK"/>
                <a:cs typeface="TH SarabunPSK"/>
                <a:sym typeface="TH SarabunPSK"/>
              </a:rPr>
              <a:t>หรือ </a:t>
            </a:r>
            <a:r>
              <a:rPr b="1" lang="th" sz="1800">
                <a:latin typeface="TH SarabunPSK"/>
                <a:ea typeface="TH SarabunPSK"/>
                <a:cs typeface="TH SarabunPSK"/>
                <a:sym typeface="TH SarabunPSK"/>
              </a:rPr>
              <a:t>นิเทศศิลป์ </a:t>
            </a:r>
            <a:r>
              <a:rPr lang="th" sz="1800">
                <a:latin typeface="TH SarabunPSK"/>
                <a:ea typeface="TH SarabunPSK"/>
                <a:cs typeface="TH SarabunPSK"/>
                <a:sym typeface="TH SarabunPSK"/>
              </a:rPr>
              <a:t>หมายถึง งานศิลปะเพื่อการนาเสนอให้ปรากฎ ในรูปแบบต่างๆ ผ่าน การมองเห็นเป็นสําคัญ  นอกจาก จะเกี่ยวของกับการสอสารแล้ว ยังต้องเกี่ยวของ กับวิชาการสาขาต่าง ๆ อีกก็คือ จิตวิทยา ธุรกิจ เทคโนโลยี ระบวนการสร้างสรรค์ และศิลปะ</a:t>
            </a:r>
            <a:endParaRPr sz="1800">
              <a:latin typeface="TH SarabunPSK"/>
              <a:ea typeface="TH SarabunPSK"/>
              <a:cs typeface="TH SarabunPSK"/>
              <a:sym typeface="TH SarabunPSK"/>
            </a:endParaRPr>
          </a:p>
          <a:p>
            <a:pPr indent="0" lvl="0" marL="0" rtl="0" algn="l">
              <a:spcBef>
                <a:spcPts val="0"/>
              </a:spcBef>
              <a:spcAft>
                <a:spcPts val="0"/>
              </a:spcAft>
              <a:buNone/>
            </a:pPr>
            <a:r>
              <a:t/>
            </a:r>
            <a:endParaRPr sz="1350"/>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chemeClr val="dk2"/>
        </a:solidFill>
      </p:bgPr>
    </p:bg>
    <p:spTree>
      <p:nvGrpSpPr>
        <p:cNvPr id="152" name="Shape 152"/>
        <p:cNvGrpSpPr/>
        <p:nvPr/>
      </p:nvGrpSpPr>
      <p:grpSpPr>
        <a:xfrm>
          <a:off x="0" y="0"/>
          <a:ext cx="0" cy="0"/>
          <a:chOff x="0" y="0"/>
          <a:chExt cx="0" cy="0"/>
        </a:xfrm>
      </p:grpSpPr>
      <p:sp>
        <p:nvSpPr>
          <p:cNvPr id="153" name="Google Shape;153;p18"/>
          <p:cNvSpPr txBox="1"/>
          <p:nvPr/>
        </p:nvSpPr>
        <p:spPr>
          <a:xfrm>
            <a:off x="785325" y="524900"/>
            <a:ext cx="7626900" cy="34623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th" sz="1800">
                <a:latin typeface="TH SarabunPSK"/>
                <a:ea typeface="TH SarabunPSK"/>
                <a:cs typeface="TH SarabunPSK"/>
                <a:sym typeface="TH SarabunPSK"/>
              </a:rPr>
              <a:t>  	Digital Media Design </a:t>
            </a:r>
            <a:r>
              <a:rPr lang="th" sz="1800">
                <a:latin typeface="TH SarabunPSK"/>
                <a:ea typeface="TH SarabunPSK"/>
                <a:cs typeface="TH SarabunPSK"/>
                <a:sym typeface="TH SarabunPSK"/>
              </a:rPr>
              <a:t>หรือ </a:t>
            </a:r>
            <a:r>
              <a:rPr b="1" lang="th" sz="1800">
                <a:latin typeface="TH SarabunPSK"/>
                <a:ea typeface="TH SarabunPSK"/>
                <a:cs typeface="TH SarabunPSK"/>
                <a:sym typeface="TH SarabunPSK"/>
              </a:rPr>
              <a:t>การออกแบบสื่อดิจิทัล </a:t>
            </a:r>
            <a:r>
              <a:rPr lang="th" sz="1800">
                <a:latin typeface="TH SarabunPSK"/>
                <a:ea typeface="TH SarabunPSK"/>
                <a:cs typeface="TH SarabunPSK"/>
                <a:sym typeface="TH SarabunPSK"/>
              </a:rPr>
              <a:t>จึงหมายถึงการสรางสรรค์ผลงานในเชิงนิเทศศิลป์เพื่อสื่อสารสง </a:t>
            </a:r>
            <a:endParaRPr sz="1800">
              <a:latin typeface="TH SarabunPSK"/>
              <a:ea typeface="TH SarabunPSK"/>
              <a:cs typeface="TH SarabunPSK"/>
              <a:sym typeface="TH SarabunPSK"/>
            </a:endParaRPr>
          </a:p>
          <a:p>
            <a:pPr indent="0" lvl="0" marL="0" rtl="0" algn="l">
              <a:spcBef>
                <a:spcPts val="0"/>
              </a:spcBef>
              <a:spcAft>
                <a:spcPts val="0"/>
              </a:spcAft>
              <a:buNone/>
            </a:pPr>
            <a:r>
              <a:rPr lang="th" sz="1800">
                <a:latin typeface="TH SarabunPSK"/>
                <a:ea typeface="TH SarabunPSK"/>
                <a:cs typeface="TH SarabunPSK"/>
                <a:sym typeface="TH SarabunPSK"/>
              </a:rPr>
              <a:t>ต่างๆ ให้กับผู้รับสาร โดยใช้สื่อระบบดิจิทัลในกระบวนการออกแบบและการสื่อสาร การออกแบบด้วยสื่อดิจิทัลแบ่งเป็น 2 ลักษณะ คือ </a:t>
            </a:r>
            <a:endParaRPr sz="1800">
              <a:latin typeface="TH SarabunPSK"/>
              <a:ea typeface="TH SarabunPSK"/>
              <a:cs typeface="TH SarabunPSK"/>
              <a:sym typeface="TH SarabunPSK"/>
            </a:endParaRPr>
          </a:p>
          <a:p>
            <a:pPr indent="0" lvl="0" marL="0" rtl="0" algn="l">
              <a:spcBef>
                <a:spcPts val="0"/>
              </a:spcBef>
              <a:spcAft>
                <a:spcPts val="0"/>
              </a:spcAft>
              <a:buNone/>
            </a:pPr>
            <a:r>
              <a:t/>
            </a:r>
            <a:endParaRPr sz="1800">
              <a:latin typeface="TH SarabunPSK"/>
              <a:ea typeface="TH SarabunPSK"/>
              <a:cs typeface="TH SarabunPSK"/>
              <a:sym typeface="TH SarabunPSK"/>
            </a:endParaRPr>
          </a:p>
          <a:p>
            <a:pPr indent="0" lvl="0" marL="0" rtl="0" algn="l">
              <a:spcBef>
                <a:spcPts val="0"/>
              </a:spcBef>
              <a:spcAft>
                <a:spcPts val="0"/>
              </a:spcAft>
              <a:buNone/>
            </a:pPr>
            <a:r>
              <a:rPr b="1" lang="th" sz="1800">
                <a:latin typeface="TH SarabunPSK"/>
                <a:ea typeface="TH SarabunPSK"/>
                <a:cs typeface="TH SarabunPSK"/>
                <a:sym typeface="TH SarabunPSK"/>
              </a:rPr>
              <a:t>1. ผลงานการออกแบบสิ่งพิมพ์ด้วยสื่อดิจิทัล</a:t>
            </a:r>
            <a:r>
              <a:rPr lang="th" sz="1800">
                <a:latin typeface="TH SarabunPSK"/>
                <a:ea typeface="TH SarabunPSK"/>
                <a:cs typeface="TH SarabunPSK"/>
                <a:sym typeface="TH SarabunPSK"/>
              </a:rPr>
              <a:t> </a:t>
            </a:r>
            <a:endParaRPr sz="1800">
              <a:latin typeface="TH SarabunPSK"/>
              <a:ea typeface="TH SarabunPSK"/>
              <a:cs typeface="TH SarabunPSK"/>
              <a:sym typeface="TH SarabunPSK"/>
            </a:endParaRPr>
          </a:p>
          <a:p>
            <a:pPr indent="0" lvl="0" marL="0" rtl="0" algn="l">
              <a:spcBef>
                <a:spcPts val="0"/>
              </a:spcBef>
              <a:spcAft>
                <a:spcPts val="0"/>
              </a:spcAft>
              <a:buNone/>
            </a:pPr>
            <a:r>
              <a:rPr lang="th" sz="1800">
                <a:latin typeface="TH SarabunPSK"/>
                <a:ea typeface="TH SarabunPSK"/>
                <a:cs typeface="TH SarabunPSK"/>
                <a:sym typeface="TH SarabunPSK"/>
              </a:rPr>
              <a:t>เช่น  หนังสือ ( Book), นิตยสาร ( Magazine), วารสาร ( Periodical), ภาพโฆษณา ( Poster), เครื่องหมายและการค้า (Trademark &amp; Logo), ตราสัญลักษณ์ (Logo), บรรจุภัณฑ์ (Packaging) เป็นต้น</a:t>
            </a:r>
            <a:endParaRPr sz="1800">
              <a:latin typeface="TH SarabunPSK"/>
              <a:ea typeface="TH SarabunPSK"/>
              <a:cs typeface="TH SarabunPSK"/>
              <a:sym typeface="TH SarabunPSK"/>
            </a:endParaRPr>
          </a:p>
          <a:p>
            <a:pPr indent="0" lvl="0" marL="0" rtl="0" algn="l">
              <a:spcBef>
                <a:spcPts val="0"/>
              </a:spcBef>
              <a:spcAft>
                <a:spcPts val="0"/>
              </a:spcAft>
              <a:buNone/>
            </a:pPr>
            <a:r>
              <a:t/>
            </a:r>
            <a:endParaRPr sz="1800">
              <a:latin typeface="TH SarabunPSK"/>
              <a:ea typeface="TH SarabunPSK"/>
              <a:cs typeface="TH SarabunPSK"/>
              <a:sym typeface="TH SarabunPSK"/>
            </a:endParaRPr>
          </a:p>
          <a:p>
            <a:pPr indent="0" lvl="0" marL="0" rtl="0" algn="l">
              <a:spcBef>
                <a:spcPts val="0"/>
              </a:spcBef>
              <a:spcAft>
                <a:spcPts val="0"/>
              </a:spcAft>
              <a:buNone/>
            </a:pPr>
            <a:r>
              <a:rPr b="1" lang="th" sz="1800">
                <a:latin typeface="TH SarabunPSK"/>
                <a:ea typeface="TH SarabunPSK"/>
                <a:cs typeface="TH SarabunPSK"/>
                <a:sym typeface="TH SarabunPSK"/>
              </a:rPr>
              <a:t>2. ผลงานการออกแบบเพื่อนำไปใช้สอดิจิทัลโดยตรง</a:t>
            </a:r>
            <a:endParaRPr b="1" sz="1800">
              <a:latin typeface="TH SarabunPSK"/>
              <a:ea typeface="TH SarabunPSK"/>
              <a:cs typeface="TH SarabunPSK"/>
              <a:sym typeface="TH SarabunPSK"/>
            </a:endParaRPr>
          </a:p>
          <a:p>
            <a:pPr indent="0" lvl="0" marL="0" rtl="0" algn="l">
              <a:spcBef>
                <a:spcPts val="0"/>
              </a:spcBef>
              <a:spcAft>
                <a:spcPts val="0"/>
              </a:spcAft>
              <a:buNone/>
            </a:pPr>
            <a:r>
              <a:rPr lang="th" sz="1800">
                <a:latin typeface="TH SarabunPSK"/>
                <a:ea typeface="TH SarabunPSK"/>
                <a:cs typeface="TH SarabunPSK"/>
                <a:sym typeface="TH SarabunPSK"/>
              </a:rPr>
              <a:t>เช่น   Web Page, Banner, Animation, E-Newsletter, Blog, E-Book, Wallpaper, VDO เป็นต้น</a:t>
            </a:r>
            <a:endParaRPr sz="1800">
              <a:latin typeface="TH SarabunPSK"/>
              <a:ea typeface="TH SarabunPSK"/>
              <a:cs typeface="TH SarabunPSK"/>
              <a:sym typeface="TH SarabunPSK"/>
            </a:endParaRPr>
          </a:p>
        </p:txBody>
      </p:sp>
      <p:sp>
        <p:nvSpPr>
          <p:cNvPr id="154" name="Google Shape;154;p18"/>
          <p:cNvSpPr txBox="1"/>
          <p:nvPr>
            <p:ph idx="1" type="body"/>
          </p:nvPr>
        </p:nvSpPr>
        <p:spPr>
          <a:xfrm>
            <a:off x="328025" y="4163500"/>
            <a:ext cx="7415100" cy="6051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
</file>

<file path=ppt/theme/theme1.xml><?xml version="1.0" encoding="utf-8"?>
<a:theme xmlns:a="http://schemas.openxmlformats.org/drawingml/2006/main" xmlns:r="http://schemas.openxmlformats.org/officeDocument/2006/relationships" name="Shift">
  <a:themeElements>
    <a:clrScheme name="Shift">
      <a:dk1>
        <a:srgbClr val="FFFFFF"/>
      </a:dk1>
      <a:lt1>
        <a:srgbClr val="AF7B51"/>
      </a:lt1>
      <a:dk2>
        <a:srgbClr val="233A44"/>
      </a:dk2>
      <a:lt2>
        <a:srgbClr val="D9D9D9"/>
      </a:lt2>
      <a:accent1>
        <a:srgbClr val="00796B"/>
      </a:accent1>
      <a:accent2>
        <a:srgbClr val="D9563F"/>
      </a:accent2>
      <a:accent3>
        <a:srgbClr val="C4A15A"/>
      </a:accent3>
      <a:accent4>
        <a:srgbClr val="14F597"/>
      </a:accent4>
      <a:accent5>
        <a:srgbClr val="3D4594"/>
      </a:accent5>
      <a:accent6>
        <a:srgbClr val="163EF5"/>
      </a:accent6>
      <a:hlink>
        <a:srgbClr val="3D4594"/>
      </a:hlink>
      <a:folHlink>
        <a:srgbClr val="3D4594"/>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