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858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4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963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008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00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253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79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804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474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400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202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42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5545776" y="1341912"/>
            <a:ext cx="5640779" cy="3455719"/>
          </a:xfrm>
          <a:prstGeom prst="rect">
            <a:avLst/>
          </a:prstGeom>
          <a:solidFill>
            <a:schemeClr val="bg1">
              <a:lumMod val="95000"/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5902038" y="1792498"/>
            <a:ext cx="51657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5012_tLU_huatoo0_BOLD" panose="02000000000000000000" pitchFamily="2" charset="0"/>
                <a:cs typeface="5012_tLU_huatoo0_BOLD" panose="02000000000000000000" pitchFamily="2" charset="0"/>
              </a:rPr>
              <a:t>สวัสดีค่ะนักเรียนทุกคน ในบทเรียนนี้พวกเราจะมาเรียนรู้เกี่ยวกับคำศัพท์แสนสนุกกันนะคะ ไม่ยากอย่างแน่นอน ถ้าพร้อมแล้วมาเริ่มกัน</a:t>
            </a:r>
            <a:r>
              <a:rPr lang="th-TH" sz="4000" dirty="0" err="1" smtClean="0">
                <a:latin typeface="5012_tLU_huatoo0_BOLD" panose="02000000000000000000" pitchFamily="2" charset="0"/>
                <a:cs typeface="5012_tLU_huatoo0_BOLD" panose="02000000000000000000" pitchFamily="2" charset="0"/>
              </a:rPr>
              <a:t>เลยยย</a:t>
            </a:r>
            <a:endParaRPr lang="th-TH" sz="4000" dirty="0">
              <a:latin typeface="5012_tLU_huatoo0_BOLD" panose="02000000000000000000" pitchFamily="2" charset="0"/>
              <a:cs typeface="5012_tLU_huatoo0_BOL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6290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5012_tLU_huatoo0_BOLD</vt:lpstr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1</cp:revision>
  <dcterms:created xsi:type="dcterms:W3CDTF">2021-03-26T09:23:29Z</dcterms:created>
  <dcterms:modified xsi:type="dcterms:W3CDTF">2021-03-26T09:23:45Z</dcterms:modified>
</cp:coreProperties>
</file>