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sldIdLst>
    <p:sldId id="256" r:id="rId2"/>
    <p:sldId id="257" r:id="rId3"/>
    <p:sldId id="260" r:id="rId4"/>
    <p:sldId id="261" r:id="rId5"/>
    <p:sldId id="262" r:id="rId6"/>
  </p:sldIdLst>
  <p:sldSz cx="12192000" cy="6858000"/>
  <p:notesSz cx="6858000" cy="9144000"/>
  <p:embeddedFontLst>
    <p:embeddedFont>
      <p:font typeface="Avenir Next LT Pro" panose="020B0504020202020204" pitchFamily="34" charset="0"/>
      <p:regular r:id="rId7"/>
    </p:embeddedFont>
    <p:embeddedFont>
      <p:font typeface="Avenir Next LT Pro Light" panose="020B0304020202020204" pitchFamily="34" charset="0"/>
      <p:regular r:id="rId8"/>
    </p:embeddedFont>
    <p:embeddedFont>
      <p:font typeface="Garamond" panose="02020404030301010803" pitchFamily="18" charset="0"/>
      <p:regular r:id="rId9"/>
      <p:bold r:id="rId10"/>
      <p:italic r:id="rId11"/>
    </p:embeddedFont>
    <p:embeddedFont>
      <p:font typeface="Noto Sans Thai Condensed ExtraB" panose="020B0502040504020204" pitchFamily="34" charset="-34"/>
      <p:bold r:id="rId12"/>
    </p:embeddedFont>
    <p:embeddedFont>
      <p:font typeface="Noto Sans Thai SemiCondensed Li" panose="020B0502040504020204" pitchFamily="34" charset="-34"/>
      <p:regular r:id="rId1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/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9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98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55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93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22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11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13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03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6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97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280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36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8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9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4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8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800" spc="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>
              <a:defRPr sz="800" spc="4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5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  <p:sldLayoutId id="2147483674" r:id="rId13"/>
    <p:sldLayoutId id="2147483671" r:id="rId14"/>
    <p:sldLayoutId id="2147483672" r:id="rId15"/>
    <p:sldLayoutId id="2147483662" r:id="rId16"/>
    <p:sldLayoutId id="2147483668" r:id="rId17"/>
    <p:sldLayoutId id="2147483663" r:id="rId18"/>
    <p:sldLayoutId id="2147483664" r:id="rId19"/>
    <p:sldLayoutId id="2147483665" r:id="rId20"/>
    <p:sldLayoutId id="2147483666" r:id="rId21"/>
    <p:sldLayoutId id="2147483667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เกม ใบ้คำ ทายคำ เป็น พยางค์">
            <a:extLst>
              <a:ext uri="{FF2B5EF4-FFF2-40B4-BE49-F238E27FC236}">
                <a16:creationId xmlns:a16="http://schemas.microsoft.com/office/drawing/2014/main" id="{DADFA08B-2D59-898D-7EEB-C55C5C0A8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5"/>
          <a:stretch/>
        </p:blipFill>
        <p:spPr bwMode="auto">
          <a:xfrm>
            <a:off x="20" y="10"/>
            <a:ext cx="675684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041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th-TH"/>
          </a:p>
        </p:txBody>
      </p:sp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CE49EA5-D018-C0EA-ACE3-7E646AA09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7365" y="1559768"/>
            <a:ext cx="3813048" cy="3135379"/>
          </a:xfrm>
        </p:spPr>
        <p:txBody>
          <a:bodyPr>
            <a:normAutofit/>
          </a:bodyPr>
          <a:lstStyle/>
          <a:p>
            <a:r>
              <a:rPr lang="th-TH" sz="7200" dirty="0">
                <a:solidFill>
                  <a:srgbClr val="0070C0"/>
                </a:solidFill>
                <a:latin typeface="Noto Sans Thai Condensed ExtraB" panose="020B0502040504020204" pitchFamily="34" charset="-34"/>
                <a:cs typeface="Noto Sans Thai Condensed ExtraB" panose="020B0502040504020204" pitchFamily="34" charset="-34"/>
              </a:rPr>
              <a:t>เกมใบ้คำ</a:t>
            </a:r>
            <a:br>
              <a:rPr lang="th-TH" sz="7200" dirty="0">
                <a:latin typeface="Noto Sans Thai Condensed ExtraB" panose="020B0502040504020204" pitchFamily="34" charset="-34"/>
                <a:cs typeface="Noto Sans Thai Condensed ExtraB" panose="020B0502040504020204" pitchFamily="34" charset="-34"/>
              </a:rPr>
            </a:br>
            <a:r>
              <a:rPr lang="en-US" sz="3600" dirty="0">
                <a:latin typeface="Noto Sans Thai Condensed ExtraB" panose="020B0502040504020204" pitchFamily="34" charset="-34"/>
                <a:cs typeface="Noto Sans Thai Condensed ExtraB" panose="020B0502040504020204" pitchFamily="34" charset="-34"/>
              </a:rPr>
              <a:t>(dumb game)</a:t>
            </a:r>
            <a:endParaRPr lang="th-TH" sz="3600" dirty="0">
              <a:latin typeface="Noto Sans Thai Condensed ExtraB" panose="020B0502040504020204" pitchFamily="34" charset="-34"/>
              <a:cs typeface="Noto Sans Thai Condensed ExtraB" panose="020B0502040504020204" pitchFamily="34" charset="-34"/>
            </a:endParaRP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82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Rectangle 205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th-TH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grpSp>
        <p:nvGrpSpPr>
          <p:cNvPr id="2085" name="Group 206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Straight Connector 206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6" name="Rectangle 206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ไม่มีคำอธิบายรูปภาพ">
            <a:extLst>
              <a:ext uri="{FF2B5EF4-FFF2-40B4-BE49-F238E27FC236}">
                <a16:creationId xmlns:a16="http://schemas.microsoft.com/office/drawing/2014/main" id="{E2A69B75-62EE-FE09-2A9E-1131581859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b="2314"/>
          <a:stretch/>
        </p:blipFill>
        <p:spPr bwMode="auto">
          <a:xfrm>
            <a:off x="4646383" y="10"/>
            <a:ext cx="754561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7" name="Rectangle 206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88" name="Rectangle 207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B653F32-A83E-6388-09A3-4F672F1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1" y="927452"/>
            <a:ext cx="3729162" cy="1412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i="0" cap="all" spc="-100" dirty="0" err="1">
                <a:solidFill>
                  <a:srgbClr val="FFC000"/>
                </a:solidFill>
                <a:latin typeface="Noto Sans Thai Condensed ExtraB" panose="020B0502040504020204" pitchFamily="34" charset="-34"/>
                <a:cs typeface="Noto Sans Thai Condensed ExtraB" panose="020B0502040504020204" pitchFamily="34" charset="-34"/>
              </a:rPr>
              <a:t>ชื่ออาหาร</a:t>
            </a:r>
            <a:r>
              <a:rPr lang="en-US" i="0" cap="all" spc="-100" dirty="0">
                <a:solidFill>
                  <a:srgbClr val="FFC000"/>
                </a:solidFill>
                <a:latin typeface="Noto Sans Thai Condensed ExtraB" panose="020B0502040504020204" pitchFamily="34" charset="-34"/>
                <a:cs typeface="Noto Sans Thai Condensed ExtraB" panose="020B0502040504020204" pitchFamily="34" charset="-34"/>
              </a:rPr>
              <a:t>  4 </a:t>
            </a:r>
            <a:r>
              <a:rPr lang="en-US" i="0" cap="all" spc="-100" dirty="0" err="1">
                <a:solidFill>
                  <a:srgbClr val="FFC000"/>
                </a:solidFill>
                <a:latin typeface="Noto Sans Thai Condensed ExtraB" panose="020B0502040504020204" pitchFamily="34" charset="-34"/>
                <a:cs typeface="Noto Sans Thai Condensed ExtraB" panose="020B0502040504020204" pitchFamily="34" charset="-34"/>
              </a:rPr>
              <a:t>พยางค์</a:t>
            </a:r>
            <a:endParaRPr lang="en-US" cap="all" spc="-100" dirty="0">
              <a:solidFill>
                <a:srgbClr val="FFC000"/>
              </a:solidFill>
              <a:latin typeface="Noto Sans Thai Condensed ExtraB" panose="020B0502040504020204" pitchFamily="34" charset="-34"/>
              <a:cs typeface="Noto Sans Thai Condensed ExtraB" panose="020B0502040504020204" pitchFamily="34" charset="-34"/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113682F5-2C00-5EDA-5D59-7F5DA575F875}"/>
              </a:ext>
            </a:extLst>
          </p:cNvPr>
          <p:cNvSpPr txBox="1">
            <a:spLocks/>
          </p:cNvSpPr>
          <p:nvPr/>
        </p:nvSpPr>
        <p:spPr>
          <a:xfrm>
            <a:off x="338158" y="3251566"/>
            <a:ext cx="3729162" cy="141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7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th-TH" sz="3600" u="sng" cap="all" spc="-100" dirty="0">
                <a:solidFill>
                  <a:srgbClr val="FFFF00"/>
                </a:solidFill>
                <a:latin typeface="Noto Sans Thai Condensed ExtraB" panose="020B0502040504020204" pitchFamily="34" charset="-34"/>
                <a:cs typeface="Noto Sans Thai Condensed ExtraB" panose="020B0502040504020204" pitchFamily="34" charset="-34"/>
              </a:rPr>
              <a:t>ปลาเก๊าราดพริก</a:t>
            </a: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3260C7EF-F8E5-619D-1642-B8C907561349}"/>
              </a:ext>
            </a:extLst>
          </p:cNvPr>
          <p:cNvSpPr txBox="1">
            <a:spLocks/>
          </p:cNvSpPr>
          <p:nvPr/>
        </p:nvSpPr>
        <p:spPr>
          <a:xfrm>
            <a:off x="208272" y="6384286"/>
            <a:ext cx="3729162" cy="30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7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83000"/>
              </a:lnSpc>
            </a:pPr>
            <a:r>
              <a:rPr lang="en-US" sz="1600" cap="all" spc="-100" dirty="0">
                <a:solidFill>
                  <a:schemeClr val="tx1"/>
                </a:solidFill>
                <a:latin typeface="Noto Sans Thai SemiCondensed Li" panose="020B0502040504020204" pitchFamily="34" charset="-34"/>
                <a:cs typeface="Noto Sans Thai SemiCondensed Li" panose="020B0502040504020204" pitchFamily="34" charset="-34"/>
              </a:rPr>
              <a:t>credit  :  AI CREATIVES THAILAND</a:t>
            </a:r>
            <a:endParaRPr lang="th-TH" sz="1600" cap="all" spc="-100" dirty="0">
              <a:solidFill>
                <a:schemeClr val="tx1"/>
              </a:solidFill>
              <a:latin typeface="Noto Sans Thai SemiCondensed Li" panose="020B0502040504020204" pitchFamily="34" charset="-34"/>
              <a:cs typeface="Noto Sans Thai SemiCondensed Li" panose="020B0502040504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0929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Rectangle 205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DilleniaUPC" panose="02020603050405020304" pitchFamily="18" charset="-34"/>
            </a:endParaRPr>
          </a:p>
        </p:txBody>
      </p:sp>
      <p:grpSp>
        <p:nvGrpSpPr>
          <p:cNvPr id="2085" name="Group 206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Straight Connector 206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6" name="Rectangle 206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A69B75-62EE-FE09-2A9E-1131581859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4" b="29754"/>
          <a:stretch/>
        </p:blipFill>
        <p:spPr bwMode="auto">
          <a:xfrm>
            <a:off x="4802141" y="0"/>
            <a:ext cx="7521569" cy="67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7" name="Rectangle 206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088" name="Rectangle 207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B653F32-A83E-6388-09A3-4F672F1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1" y="927452"/>
            <a:ext cx="3729162" cy="1412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i="0" cap="all" spc="-100" dirty="0">
                <a:solidFill>
                  <a:srgbClr val="FFC000"/>
                </a:solidFill>
                <a:latin typeface="Noto Sans Thai Condensed ExtraB" panose="020B0502040504020204" pitchFamily="34" charset="-34"/>
                <a:cs typeface="Noto Sans Thai Condensed ExtraB" panose="020B0502040504020204" pitchFamily="34" charset="-34"/>
              </a:rPr>
              <a:t>4 </a:t>
            </a:r>
            <a:r>
              <a:rPr lang="en-US" i="0" cap="all" spc="-100" dirty="0" err="1">
                <a:solidFill>
                  <a:srgbClr val="FFC000"/>
                </a:solidFill>
                <a:latin typeface="Noto Sans Thai Condensed ExtraB" panose="020B0502040504020204" pitchFamily="34" charset="-34"/>
                <a:cs typeface="Noto Sans Thai Condensed ExtraB" panose="020B0502040504020204" pitchFamily="34" charset="-34"/>
              </a:rPr>
              <a:t>พยางค์</a:t>
            </a:r>
            <a:endParaRPr lang="en-US" cap="all" spc="-100" dirty="0">
              <a:solidFill>
                <a:srgbClr val="FFC000"/>
              </a:solidFill>
              <a:latin typeface="Noto Sans Thai Condensed ExtraB" panose="020B0502040504020204" pitchFamily="34" charset="-34"/>
              <a:cs typeface="Noto Sans Thai Condensed ExtraB" panose="020B0502040504020204" pitchFamily="34" charset="-34"/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113682F5-2C00-5EDA-5D59-7F5DA575F875}"/>
              </a:ext>
            </a:extLst>
          </p:cNvPr>
          <p:cNvSpPr txBox="1">
            <a:spLocks/>
          </p:cNvSpPr>
          <p:nvPr/>
        </p:nvSpPr>
        <p:spPr>
          <a:xfrm>
            <a:off x="338158" y="3251566"/>
            <a:ext cx="3729162" cy="141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7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all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oto Sans Thai Condensed ExtraB" panose="020B0502040504020204" pitchFamily="34" charset="-34"/>
                <a:ea typeface="+mn-ea"/>
                <a:cs typeface="Noto Sans Thai Condensed ExtraB" panose="020B0502040504020204" pitchFamily="34" charset="-34"/>
              </a:rPr>
              <a:t>กบนอกกะลา</a:t>
            </a: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3260C7EF-F8E5-619D-1642-B8C907561349}"/>
              </a:ext>
            </a:extLst>
          </p:cNvPr>
          <p:cNvSpPr txBox="1">
            <a:spLocks/>
          </p:cNvSpPr>
          <p:nvPr/>
        </p:nvSpPr>
        <p:spPr>
          <a:xfrm>
            <a:off x="208272" y="6384286"/>
            <a:ext cx="3729162" cy="30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7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all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Thai SemiCondensed Li" panose="020B0502040504020204" pitchFamily="34" charset="-34"/>
                <a:ea typeface="+mn-ea"/>
                <a:cs typeface="Noto Sans Thai SemiCondensed Li" panose="020B0502040504020204" pitchFamily="34" charset="-34"/>
              </a:rPr>
              <a:t>credit  :  AI CREATIVES THAILAND</a:t>
            </a:r>
            <a:endParaRPr kumimoji="0" lang="th-TH" sz="1600" b="0" i="0" u="none" strike="noStrike" kern="1200" cap="all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Thai SemiCondensed Li" panose="020B0502040504020204" pitchFamily="34" charset="-34"/>
              <a:ea typeface="+mn-ea"/>
              <a:cs typeface="Noto Sans Thai SemiCondensed Li" panose="020B0502040504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0836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Rectangle 205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DilleniaUPC" panose="02020603050405020304" pitchFamily="18" charset="-34"/>
            </a:endParaRPr>
          </a:p>
        </p:txBody>
      </p:sp>
      <p:grpSp>
        <p:nvGrpSpPr>
          <p:cNvPr id="2085" name="Group 206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Straight Connector 206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6" name="Rectangle 206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A69B75-62EE-FE09-2A9E-1131581859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9" b="29565"/>
          <a:stretch/>
        </p:blipFill>
        <p:spPr bwMode="auto">
          <a:xfrm>
            <a:off x="4802141" y="1"/>
            <a:ext cx="7225882" cy="671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7" name="Rectangle 206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088" name="Rectangle 207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B653F32-A83E-6388-09A3-4F672F1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1" y="927452"/>
            <a:ext cx="3729162" cy="1412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th-TH" cap="all" spc="-100" dirty="0">
                <a:solidFill>
                  <a:srgbClr val="FFC000"/>
                </a:solidFill>
                <a:latin typeface="Noto Sans Thai Condensed ExtraB" panose="020B0502040504020204" pitchFamily="34" charset="-34"/>
                <a:cs typeface="Noto Sans Thai Condensed ExtraB" panose="020B0502040504020204" pitchFamily="34" charset="-34"/>
              </a:rPr>
              <a:t>เพลงยุค </a:t>
            </a:r>
            <a:r>
              <a:rPr lang="en-US" cap="all" spc="-100" dirty="0">
                <a:solidFill>
                  <a:srgbClr val="FFC000"/>
                </a:solidFill>
                <a:latin typeface="Noto Sans Thai Condensed ExtraB" panose="020B0502040504020204" pitchFamily="34" charset="-34"/>
                <a:cs typeface="Noto Sans Thai Condensed ExtraB" panose="020B0502040504020204" pitchFamily="34" charset="-34"/>
              </a:rPr>
              <a:t>90’s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113682F5-2C00-5EDA-5D59-7F5DA575F875}"/>
              </a:ext>
            </a:extLst>
          </p:cNvPr>
          <p:cNvSpPr txBox="1">
            <a:spLocks/>
          </p:cNvSpPr>
          <p:nvPr/>
        </p:nvSpPr>
        <p:spPr>
          <a:xfrm>
            <a:off x="338158" y="3251566"/>
            <a:ext cx="3729162" cy="141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7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algn="ctr">
              <a:lnSpc>
                <a:spcPct val="83000"/>
              </a:lnSpc>
              <a:defRPr/>
            </a:pPr>
            <a:r>
              <a:rPr lang="th-TH" sz="3600" u="sng" cap="all" spc="-100" dirty="0">
                <a:solidFill>
                  <a:srgbClr val="FFFF00"/>
                </a:solidFill>
                <a:latin typeface="Noto Sans Thai Condensed ExtraB" panose="020B0502040504020204" pitchFamily="34" charset="-34"/>
                <a:cs typeface="Noto Sans Thai Condensed ExtraB" panose="020B0502040504020204" pitchFamily="34" charset="-34"/>
              </a:rPr>
              <a:t>ปาฏิหาริย์</a:t>
            </a:r>
            <a:endParaRPr kumimoji="0" lang="th-TH" sz="3600" b="0" i="0" u="sng" strike="noStrike" kern="1200" cap="all" spc="-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oto Sans Thai Condensed ExtraB" panose="020B0502040504020204" pitchFamily="34" charset="-34"/>
              <a:ea typeface="+mn-ea"/>
              <a:cs typeface="Noto Sans Thai Condensed ExtraB" panose="020B0502040504020204" pitchFamily="34" charset="-34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3260C7EF-F8E5-619D-1642-B8C907561349}"/>
              </a:ext>
            </a:extLst>
          </p:cNvPr>
          <p:cNvSpPr txBox="1">
            <a:spLocks/>
          </p:cNvSpPr>
          <p:nvPr/>
        </p:nvSpPr>
        <p:spPr>
          <a:xfrm>
            <a:off x="208272" y="6384286"/>
            <a:ext cx="3729162" cy="30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7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all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Thai SemiCondensed Li" panose="020B0502040504020204" pitchFamily="34" charset="-34"/>
                <a:ea typeface="+mn-ea"/>
                <a:cs typeface="Noto Sans Thai SemiCondensed Li" panose="020B0502040504020204" pitchFamily="34" charset="-34"/>
              </a:rPr>
              <a:t>credit  :  AI CREATIVES THAILAND</a:t>
            </a:r>
            <a:endParaRPr kumimoji="0" lang="th-TH" sz="1600" b="0" i="0" u="none" strike="noStrike" kern="1200" cap="all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Thai SemiCondensed Li" panose="020B0502040504020204" pitchFamily="34" charset="-34"/>
              <a:ea typeface="+mn-ea"/>
              <a:cs typeface="Noto Sans Thai SemiCondensed Li" panose="020B0502040504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4142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Rectangle 205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DilleniaUPC" panose="02020603050405020304" pitchFamily="18" charset="-34"/>
            </a:endParaRPr>
          </a:p>
        </p:txBody>
      </p:sp>
      <p:grpSp>
        <p:nvGrpSpPr>
          <p:cNvPr id="2085" name="Group 206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Straight Connector 206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6" name="Rectangle 206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A69B75-62EE-FE09-2A9E-1131581859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8" b="14351"/>
          <a:stretch/>
        </p:blipFill>
        <p:spPr bwMode="auto">
          <a:xfrm>
            <a:off x="4706505" y="225022"/>
            <a:ext cx="7368231" cy="60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7" name="Rectangle 206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088" name="Rectangle 207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B653F32-A83E-6388-09A3-4F672F1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1" y="927452"/>
            <a:ext cx="3729162" cy="2159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th-TH" i="0" cap="all" spc="-100" dirty="0">
                <a:solidFill>
                  <a:srgbClr val="FFC000"/>
                </a:solidFill>
                <a:latin typeface="Noto Sans Thai Condensed ExtraB" panose="020B0502040504020204" pitchFamily="34" charset="-34"/>
                <a:cs typeface="Noto Sans Thai Condensed ExtraB" panose="020B0502040504020204" pitchFamily="34" charset="-34"/>
              </a:rPr>
              <a:t>4 พยางค์</a:t>
            </a:r>
            <a:br>
              <a:rPr lang="th-TH" i="0" cap="all" spc="-100" dirty="0">
                <a:solidFill>
                  <a:srgbClr val="FFC000"/>
                </a:solidFill>
                <a:latin typeface="Noto Sans Thai Condensed ExtraB" panose="020B0502040504020204" pitchFamily="34" charset="-34"/>
                <a:cs typeface="Noto Sans Thai Condensed ExtraB" panose="020B0502040504020204" pitchFamily="34" charset="-34"/>
              </a:rPr>
            </a:br>
            <a:r>
              <a:rPr lang="th-TH" sz="3200" i="0" cap="all" spc="-100" dirty="0">
                <a:solidFill>
                  <a:srgbClr val="FFC000"/>
                </a:solidFill>
                <a:latin typeface="Noto Sans Thai Condensed ExtraB" panose="020B0502040504020204" pitchFamily="34" charset="-34"/>
                <a:cs typeface="Noto Sans Thai Condensed ExtraB" panose="020B0502040504020204" pitchFamily="34" charset="-34"/>
              </a:rPr>
              <a:t>ใบ้เพิ่ม ไม่มีคำว่าเสือ</a:t>
            </a:r>
            <a:br>
              <a:rPr lang="th-TH" sz="3200" i="0" cap="all" spc="-100" dirty="0">
                <a:solidFill>
                  <a:srgbClr val="FFC000"/>
                </a:solidFill>
                <a:latin typeface="Noto Sans Thai Condensed ExtraB" panose="020B0502040504020204" pitchFamily="34" charset="-34"/>
                <a:cs typeface="Noto Sans Thai Condensed ExtraB" panose="020B0502040504020204" pitchFamily="34" charset="-34"/>
              </a:rPr>
            </a:br>
            <a:r>
              <a:rPr lang="th-TH" sz="3200" i="0" cap="all" spc="-100" dirty="0">
                <a:solidFill>
                  <a:srgbClr val="FFC000"/>
                </a:solidFill>
                <a:latin typeface="Noto Sans Thai Condensed ExtraB" panose="020B0502040504020204" pitchFamily="34" charset="-34"/>
                <a:cs typeface="Noto Sans Thai Condensed ExtraB" panose="020B0502040504020204" pitchFamily="34" charset="-34"/>
              </a:rPr>
              <a:t>แต่มีคำอื่น</a:t>
            </a:r>
            <a:br>
              <a:rPr lang="th-TH" sz="3200" i="0" cap="all" spc="-100" dirty="0">
                <a:solidFill>
                  <a:srgbClr val="FFC000"/>
                </a:solidFill>
                <a:latin typeface="Noto Sans Thai Condensed ExtraB" panose="020B0502040504020204" pitchFamily="34" charset="-34"/>
                <a:cs typeface="Noto Sans Thai Condensed ExtraB" panose="020B0502040504020204" pitchFamily="34" charset="-34"/>
              </a:rPr>
            </a:br>
            <a:r>
              <a:rPr lang="th-TH" sz="3200" i="0" cap="all" spc="-100" dirty="0">
                <a:solidFill>
                  <a:srgbClr val="FFC000"/>
                </a:solidFill>
                <a:latin typeface="Noto Sans Thai Condensed ExtraB" panose="020B0502040504020204" pitchFamily="34" charset="-34"/>
                <a:cs typeface="Noto Sans Thai Condensed ExtraB" panose="020B0502040504020204" pitchFamily="34" charset="-34"/>
              </a:rPr>
              <a:t>เป็นคำผวน</a:t>
            </a:r>
            <a:endParaRPr lang="en-US" cap="all" spc="-100" dirty="0">
              <a:solidFill>
                <a:srgbClr val="FFC000"/>
              </a:solidFill>
              <a:latin typeface="Noto Sans Thai Condensed ExtraB" panose="020B0502040504020204" pitchFamily="34" charset="-34"/>
              <a:cs typeface="Noto Sans Thai Condensed ExtraB" panose="020B0502040504020204" pitchFamily="34" charset="-34"/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113682F5-2C00-5EDA-5D59-7F5DA575F875}"/>
              </a:ext>
            </a:extLst>
          </p:cNvPr>
          <p:cNvSpPr txBox="1">
            <a:spLocks/>
          </p:cNvSpPr>
          <p:nvPr/>
        </p:nvSpPr>
        <p:spPr>
          <a:xfrm>
            <a:off x="338158" y="3251566"/>
            <a:ext cx="3729162" cy="141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7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algn="ctr">
              <a:lnSpc>
                <a:spcPct val="83000"/>
              </a:lnSpc>
            </a:pPr>
            <a:r>
              <a:rPr lang="th-TH" sz="3600" u="sng" cap="all" spc="-100" dirty="0">
                <a:solidFill>
                  <a:srgbClr val="FFFF00"/>
                </a:solidFill>
                <a:latin typeface="Noto Sans Thai Condensed ExtraB" panose="020B0502040504020204" pitchFamily="34" charset="-34"/>
                <a:cs typeface="Noto Sans Thai Condensed ExtraB" panose="020B0502040504020204" pitchFamily="34" charset="-34"/>
              </a:rPr>
              <a:t>ห้าพยัคฆ์ หนี</a:t>
            </a:r>
            <a:endParaRPr kumimoji="0" lang="th-TH" sz="3600" b="0" i="0" u="sng" strike="noStrike" kern="1200" cap="all" spc="-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oto Sans Thai Condensed ExtraB" panose="020B0502040504020204" pitchFamily="34" charset="-34"/>
              <a:ea typeface="+mn-ea"/>
              <a:cs typeface="Noto Sans Thai Condensed ExtraB" panose="020B0502040504020204" pitchFamily="34" charset="-34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3260C7EF-F8E5-619D-1642-B8C907561349}"/>
              </a:ext>
            </a:extLst>
          </p:cNvPr>
          <p:cNvSpPr txBox="1">
            <a:spLocks/>
          </p:cNvSpPr>
          <p:nvPr/>
        </p:nvSpPr>
        <p:spPr>
          <a:xfrm>
            <a:off x="208272" y="6384286"/>
            <a:ext cx="3729162" cy="30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7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all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Thai SemiCondensed Li" panose="020B0502040504020204" pitchFamily="34" charset="-34"/>
                <a:ea typeface="+mn-ea"/>
                <a:cs typeface="Noto Sans Thai SemiCondensed Li" panose="020B0502040504020204" pitchFamily="34" charset="-34"/>
              </a:rPr>
              <a:t>credit  :  AI CREATIVES THAILAND</a:t>
            </a:r>
            <a:endParaRPr kumimoji="0" lang="th-TH" sz="1600" b="0" i="0" u="none" strike="noStrike" kern="1200" cap="all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Thai SemiCondensed Li" panose="020B0502040504020204" pitchFamily="34" charset="-34"/>
              <a:ea typeface="+mn-ea"/>
              <a:cs typeface="Noto Sans Thai SemiCondensed Li" panose="020B0502040504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645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น้ำเงิน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67</Words>
  <Application>Microsoft Office PowerPoint</Application>
  <PresentationFormat>แบบจอกว้าง</PresentationFormat>
  <Paragraphs>13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1" baseType="lpstr">
      <vt:lpstr>Avenir Next LT Pro</vt:lpstr>
      <vt:lpstr>Noto Sans Thai SemiCondensed Li</vt:lpstr>
      <vt:lpstr>Noto Sans Thai Condensed ExtraB</vt:lpstr>
      <vt:lpstr>Avenir Next LT Pro Light</vt:lpstr>
      <vt:lpstr>Garamond</vt:lpstr>
      <vt:lpstr>SavonVTI</vt:lpstr>
      <vt:lpstr>เกมใบ้คำ (dumb game)</vt:lpstr>
      <vt:lpstr>ชื่ออาหาร  4 พยางค์</vt:lpstr>
      <vt:lpstr>4 พยางค์</vt:lpstr>
      <vt:lpstr>เพลงยุค 90’s</vt:lpstr>
      <vt:lpstr>4 พยางค์ ใบ้เพิ่ม ไม่มีคำว่าเสือ แต่มีคำอื่น เป็นคำผวน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เกมใบ้คำ (dumb game)</dc:title>
  <dc:creator>อ.ดร.สมเกียรติ เพ็ชรมาก</dc:creator>
  <cp:lastModifiedBy>อ.ดร.สมเกียรติ เพ็ชรมาก</cp:lastModifiedBy>
  <cp:revision>4</cp:revision>
  <dcterms:created xsi:type="dcterms:W3CDTF">2023-12-17T00:28:55Z</dcterms:created>
  <dcterms:modified xsi:type="dcterms:W3CDTF">2023-12-17T05:29:23Z</dcterms:modified>
</cp:coreProperties>
</file>