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>
  <p:sldMasterIdLst>
    <p:sldMasterId id="2147483660" r:id="rId1"/>
  </p:sldMasterIdLst>
  <p:sldIdLst>
    <p:sldId id="256" r:id="rId2"/>
  </p:sldIdLst>
  <p:sldSz cx="9906000" cy="6858000" type="A4"/>
  <p:notesSz cx="9144000" cy="6858000"/>
  <p:embeddedFontLst>
    <p:embeddedFont>
      <p:font typeface="Calibri" panose="020F0502020204030204" pitchFamily="34" charset="0"/>
      <p:regular r:id="rId3"/>
      <p:bold r:id="rId4"/>
      <p:italic r:id="rId5"/>
      <p:boldItalic r:id="rId6"/>
    </p:embeddedFont>
    <p:embeddedFont>
      <p:font typeface="Calibri Light" panose="020F0302020204030204" pitchFamily="34" charset="0"/>
      <p:regular r:id="rId7"/>
      <p:italic r:id="rId8"/>
    </p:embeddedFont>
    <p:embeddedFont>
      <p:font typeface="TH SarabunPSK" panose="020B0500040200020003" pitchFamily="34" charset="-34"/>
      <p:regular r:id="rId9"/>
      <p:bold r:id="rId10"/>
      <p:italic r:id="rId11"/>
      <p:boldItalic r:id="rId12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86E2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4" autoAdjust="0"/>
    <p:restoredTop sz="94660"/>
  </p:normalViewPr>
  <p:slideViewPr>
    <p:cSldViewPr snapToGrid="0">
      <p:cViewPr varScale="1">
        <p:scale>
          <a:sx n="112" d="100"/>
          <a:sy n="112" d="100"/>
        </p:scale>
        <p:origin x="1356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font" Target="fonts/font6.fntdata"/><Relationship Id="rId13" Type="http://schemas.openxmlformats.org/officeDocument/2006/relationships/presProps" Target="presProps.xml"/><Relationship Id="rId3" Type="http://schemas.openxmlformats.org/officeDocument/2006/relationships/font" Target="fonts/font1.fntdata"/><Relationship Id="rId7" Type="http://schemas.openxmlformats.org/officeDocument/2006/relationships/font" Target="fonts/font5.fntdata"/><Relationship Id="rId12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font" Target="fonts/font4.fntdata"/><Relationship Id="rId11" Type="http://schemas.openxmlformats.org/officeDocument/2006/relationships/font" Target="fonts/font9.fntdata"/><Relationship Id="rId5" Type="http://schemas.openxmlformats.org/officeDocument/2006/relationships/font" Target="fonts/font3.fntdata"/><Relationship Id="rId15" Type="http://schemas.openxmlformats.org/officeDocument/2006/relationships/theme" Target="theme/theme1.xml"/><Relationship Id="rId10" Type="http://schemas.openxmlformats.org/officeDocument/2006/relationships/font" Target="fonts/font8.fntdata"/><Relationship Id="rId4" Type="http://schemas.openxmlformats.org/officeDocument/2006/relationships/font" Target="fonts/font2.fntdata"/><Relationship Id="rId9" Type="http://schemas.openxmlformats.org/officeDocument/2006/relationships/font" Target="fonts/font7.fntdata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สไลด์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45C976DB-B493-FD43-EA3C-5A1EA441E26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3" y="-66843"/>
            <a:ext cx="9902687" cy="1384852"/>
          </a:xfrm>
          <a:prstGeom prst="rect">
            <a:avLst/>
          </a:prstGeom>
        </p:spPr>
      </p:pic>
      <p:pic>
        <p:nvPicPr>
          <p:cNvPr id="8" name="รูปภาพ 7">
            <a:extLst>
              <a:ext uri="{FF2B5EF4-FFF2-40B4-BE49-F238E27FC236}">
                <a16:creationId xmlns:a16="http://schemas.microsoft.com/office/drawing/2014/main" id="{5E045DD7-D29F-6D5E-C3CC-960A1C7F131A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907" y="104776"/>
            <a:ext cx="1176186" cy="121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952198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0270-01AB-4283-BF97-3AC3AB8D29FA}" type="datetimeFigureOut">
              <a:rPr lang="th-TH" smtClean="0"/>
              <a:t>18/07/65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CC35-B25B-4DCD-A26B-391689868D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5489741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0270-01AB-4283-BF97-3AC3AB8D29FA}" type="datetimeFigureOut">
              <a:rPr lang="th-TH" smtClean="0"/>
              <a:t>18/07/65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CC35-B25B-4DCD-A26B-391689868D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426803321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0270-01AB-4283-BF97-3AC3AB8D29FA}" type="datetimeFigureOut">
              <a:rPr lang="th-TH" smtClean="0"/>
              <a:t>18/07/65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CC35-B25B-4DCD-A26B-391689868D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0318502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0270-01AB-4283-BF97-3AC3AB8D29FA}" type="datetimeFigureOut">
              <a:rPr lang="th-TH" smtClean="0"/>
              <a:t>18/07/65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CC35-B25B-4DCD-A26B-391689868D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7749893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0270-01AB-4283-BF97-3AC3AB8D29FA}" type="datetimeFigureOut">
              <a:rPr lang="th-TH" smtClean="0"/>
              <a:t>18/07/65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CC35-B25B-4DCD-A26B-391689868D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215006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7"/>
            <a:ext cx="8543925" cy="1325563"/>
          </a:xfrm>
        </p:spPr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0270-01AB-4283-BF97-3AC3AB8D29FA}" type="datetimeFigureOut">
              <a:rPr lang="th-TH" smtClean="0"/>
              <a:t>18/07/65</a:t>
            </a:fld>
            <a:endParaRPr lang="th-TH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CC35-B25B-4DCD-A26B-391689868D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23455966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0270-01AB-4283-BF97-3AC3AB8D29FA}" type="datetimeFigureOut">
              <a:rPr lang="th-TH" smtClean="0"/>
              <a:t>18/07/65</a:t>
            </a:fld>
            <a:endParaRPr lang="th-TH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CC35-B25B-4DCD-A26B-391689868D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184297495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รูปภาพ 4">
            <a:extLst>
              <a:ext uri="{FF2B5EF4-FFF2-40B4-BE49-F238E27FC236}">
                <a16:creationId xmlns:a16="http://schemas.microsoft.com/office/drawing/2014/main" id="{3FCDD220-FA96-BAEB-3F14-D05D3E9EB0F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3313" y="-66843"/>
            <a:ext cx="9902687" cy="1384852"/>
          </a:xfrm>
          <a:prstGeom prst="rect">
            <a:avLst/>
          </a:prstGeom>
        </p:spPr>
      </p:pic>
      <p:pic>
        <p:nvPicPr>
          <p:cNvPr id="7" name="รูปภาพ 6">
            <a:extLst>
              <a:ext uri="{FF2B5EF4-FFF2-40B4-BE49-F238E27FC236}">
                <a16:creationId xmlns:a16="http://schemas.microsoft.com/office/drawing/2014/main" id="{A3713BDE-CC4A-306F-9A8F-352D39A449EE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4907" y="104776"/>
            <a:ext cx="1176186" cy="1213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543532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7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0270-01AB-4283-BF97-3AC3AB8D29FA}" type="datetimeFigureOut">
              <a:rPr lang="th-TH" smtClean="0"/>
              <a:t>18/07/65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CC35-B25B-4DCD-A26B-391689868D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95281069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7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th-TH"/>
              <a:t>คลิกไอคอนเพื่อเพิ่มรูปภาพ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th-TH"/>
              <a:t>คลิกเพื่อแก้ไขสไตล์ของข้อความต้นแบบ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AD0270-01AB-4283-BF97-3AC3AB8D29FA}" type="datetimeFigureOut">
              <a:rPr lang="th-TH" smtClean="0"/>
              <a:t>18/07/65</a:t>
            </a:fld>
            <a:endParaRPr lang="th-TH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2CC35-B25B-4DCD-A26B-391689868D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77743591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7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h-TH"/>
              <a:t>คลิกเพื่อแก้ไขสไตล์ชื่อเรื่องต้นแบบ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h-TH"/>
              <a:t>คลิกเพื่อแก้ไขสไตล์ของข้อความต้นแบบ</a:t>
            </a:r>
          </a:p>
          <a:p>
            <a:pPr lvl="1"/>
            <a:r>
              <a:rPr lang="th-TH"/>
              <a:t>ระดับที่สอง</a:t>
            </a:r>
          </a:p>
          <a:p>
            <a:pPr lvl="2"/>
            <a:r>
              <a:rPr lang="th-TH"/>
              <a:t>ระดับที่สาม</a:t>
            </a:r>
          </a:p>
          <a:p>
            <a:pPr lvl="3"/>
            <a:r>
              <a:rPr lang="th-TH"/>
              <a:t>ระดับที่สี่</a:t>
            </a:r>
          </a:p>
          <a:p>
            <a:pPr lvl="4"/>
            <a:r>
              <a:rPr lang="th-TH"/>
              <a:t>ระดับที่ห้า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2AD0270-01AB-4283-BF97-3AC3AB8D29FA}" type="datetimeFigureOut">
              <a:rPr lang="th-TH" smtClean="0"/>
              <a:t>18/07/65</a:t>
            </a:fld>
            <a:endParaRPr lang="th-TH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2CC35-B25B-4DCD-A26B-391689868D89}" type="slidenum">
              <a:rPr lang="th-TH" smtClean="0"/>
              <a:t>‹#›</a:t>
            </a:fld>
            <a:endParaRPr lang="th-TH"/>
          </a:p>
        </p:txBody>
      </p:sp>
    </p:spTree>
    <p:extLst>
      <p:ext uri="{BB962C8B-B14F-4D97-AF65-F5344CB8AC3E}">
        <p14:creationId xmlns:p14="http://schemas.microsoft.com/office/powerpoint/2010/main" val="318366745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>
            <a:extLst>
              <a:ext uri="{FF2B5EF4-FFF2-40B4-BE49-F238E27FC236}">
                <a16:creationId xmlns:a16="http://schemas.microsoft.com/office/drawing/2014/main" id="{E05CF875-BB60-4B99-B49F-0F43B9840EFE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0" y="1143000"/>
            <a:ext cx="9515475" cy="654050"/>
          </a:xfrm>
        </p:spPr>
        <p:txBody>
          <a:bodyPr>
            <a:noAutofit/>
          </a:bodyPr>
          <a:lstStyle/>
          <a:p>
            <a:pPr algn="ctr"/>
            <a:r>
              <a:rPr lang="th-TH" sz="3200" b="1" dirty="0">
                <a:solidFill>
                  <a:srgbClr val="086E2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องค์การบริหารส่วนจังหวัดสุรินทร์</a:t>
            </a:r>
          </a:p>
        </p:txBody>
      </p:sp>
      <p:sp>
        <p:nvSpPr>
          <p:cNvPr id="3" name="ชื่อเรื่องรอง 2">
            <a:extLst>
              <a:ext uri="{FF2B5EF4-FFF2-40B4-BE49-F238E27FC236}">
                <a16:creationId xmlns:a16="http://schemas.microsoft.com/office/drawing/2014/main" id="{24A52523-DD23-4C9D-9AF9-EEB7839F038A}"/>
              </a:ext>
            </a:extLst>
          </p:cNvPr>
          <p:cNvSpPr>
            <a:spLocks noGrp="1"/>
          </p:cNvSpPr>
          <p:nvPr>
            <p:ph type="subTitle" idx="4294967295"/>
          </p:nvPr>
        </p:nvSpPr>
        <p:spPr>
          <a:xfrm>
            <a:off x="0" y="1817688"/>
            <a:ext cx="9521825" cy="52387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th-TH" sz="2800" b="1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มอบเกียรติบัตรฉบันนี้เพื่อแสดงว่า</a:t>
            </a:r>
          </a:p>
        </p:txBody>
      </p:sp>
      <p:sp>
        <p:nvSpPr>
          <p:cNvPr id="6" name="ชื่อเรื่องรอง 2">
            <a:extLst>
              <a:ext uri="{FF2B5EF4-FFF2-40B4-BE49-F238E27FC236}">
                <a16:creationId xmlns:a16="http://schemas.microsoft.com/office/drawing/2014/main" id="{3046F94D-B88E-4E07-B71E-9464F0CF67B8}"/>
              </a:ext>
            </a:extLst>
          </p:cNvPr>
          <p:cNvSpPr txBox="1">
            <a:spLocks/>
          </p:cNvSpPr>
          <p:nvPr/>
        </p:nvSpPr>
        <p:spPr>
          <a:xfrm>
            <a:off x="184301" y="3031486"/>
            <a:ext cx="9523226" cy="523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ได้ผ่านการฝึกอบรมพัฒนาสมรรถนะและทักษะด้านเทคโนโลยีสารสนเทศเพื่อใช้ในการปฏิบัติงาน</a:t>
            </a:r>
          </a:p>
        </p:txBody>
      </p:sp>
      <p:sp>
        <p:nvSpPr>
          <p:cNvPr id="7" name="ชื่อเรื่องรอง 2">
            <a:extLst>
              <a:ext uri="{FF2B5EF4-FFF2-40B4-BE49-F238E27FC236}">
                <a16:creationId xmlns:a16="http://schemas.microsoft.com/office/drawing/2014/main" id="{3303C852-3BF2-434C-BE0E-72C660687CA1}"/>
              </a:ext>
            </a:extLst>
          </p:cNvPr>
          <p:cNvSpPr txBox="1">
            <a:spLocks/>
          </p:cNvSpPr>
          <p:nvPr/>
        </p:nvSpPr>
        <p:spPr>
          <a:xfrm>
            <a:off x="184301" y="3450787"/>
            <a:ext cx="9523226" cy="523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b="1" dirty="0">
                <a:solidFill>
                  <a:srgbClr val="086E23"/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หลักสูตร “เทคนิคการใช้โปรแกรมนำเสนอย่างมืออาชีพ”</a:t>
            </a:r>
          </a:p>
        </p:txBody>
      </p:sp>
      <p:sp>
        <p:nvSpPr>
          <p:cNvPr id="8" name="ชื่อเรื่องรอง 2">
            <a:extLst>
              <a:ext uri="{FF2B5EF4-FFF2-40B4-BE49-F238E27FC236}">
                <a16:creationId xmlns:a16="http://schemas.microsoft.com/office/drawing/2014/main" id="{9B731C50-472A-465E-B28B-EE16414B15F6}"/>
              </a:ext>
            </a:extLst>
          </p:cNvPr>
          <p:cNvSpPr txBox="1">
            <a:spLocks/>
          </p:cNvSpPr>
          <p:nvPr/>
        </p:nvSpPr>
        <p:spPr>
          <a:xfrm>
            <a:off x="198473" y="3836818"/>
            <a:ext cx="9523226" cy="523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เมื่อวันที่ 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20 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กรกฎาคม 256</a:t>
            </a:r>
            <a:r>
              <a:rPr lang="en-US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5</a:t>
            </a:r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 ณ ห้องคอมพิวเตอร์ คณะครุศาสตร์ มหาวิทยาลัยราชภัฏสุรินทร์</a:t>
            </a:r>
          </a:p>
        </p:txBody>
      </p:sp>
      <p:sp>
        <p:nvSpPr>
          <p:cNvPr id="9" name="ชื่อเรื่องรอง 2">
            <a:extLst>
              <a:ext uri="{FF2B5EF4-FFF2-40B4-BE49-F238E27FC236}">
                <a16:creationId xmlns:a16="http://schemas.microsoft.com/office/drawing/2014/main" id="{134E9552-8810-4DA3-B0D4-80ACEE09BFD0}"/>
              </a:ext>
            </a:extLst>
          </p:cNvPr>
          <p:cNvSpPr txBox="1">
            <a:spLocks/>
          </p:cNvSpPr>
          <p:nvPr/>
        </p:nvSpPr>
        <p:spPr>
          <a:xfrm>
            <a:off x="198473" y="4224220"/>
            <a:ext cx="9523226" cy="523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ขอให้มีความสุข และประสบความสำเร็จในการส่งเสริมการปฏิบัติงานและการเรียนรู้ต่อไป</a:t>
            </a:r>
          </a:p>
        </p:txBody>
      </p:sp>
      <p:sp>
        <p:nvSpPr>
          <p:cNvPr id="10" name="ชื่อเรื่องรอง 2">
            <a:extLst>
              <a:ext uri="{FF2B5EF4-FFF2-40B4-BE49-F238E27FC236}">
                <a16:creationId xmlns:a16="http://schemas.microsoft.com/office/drawing/2014/main" id="{0BA40DBE-03AC-4739-ABB2-74A7E08832F4}"/>
              </a:ext>
            </a:extLst>
          </p:cNvPr>
          <p:cNvSpPr txBox="1">
            <a:spLocks/>
          </p:cNvSpPr>
          <p:nvPr/>
        </p:nvSpPr>
        <p:spPr>
          <a:xfrm>
            <a:off x="184301" y="4642150"/>
            <a:ext cx="9523226" cy="52339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sz="2800" dirty="0">
                <a:latin typeface="TH SarabunPSK" panose="020B0500040200020003" pitchFamily="34" charset="-34"/>
                <a:cs typeface="TH SarabunPSK" panose="020B0500040200020003" pitchFamily="34" charset="-34"/>
              </a:rPr>
              <a:t>ให้ไว้ ณ 20 กรกฎาคม 2565 </a:t>
            </a:r>
          </a:p>
        </p:txBody>
      </p:sp>
      <p:sp>
        <p:nvSpPr>
          <p:cNvPr id="11" name="ชื่อเรื่องรอง 2">
            <a:extLst>
              <a:ext uri="{FF2B5EF4-FFF2-40B4-BE49-F238E27FC236}">
                <a16:creationId xmlns:a16="http://schemas.microsoft.com/office/drawing/2014/main" id="{6722D4C1-F157-42E7-8074-AA904DEDA98C}"/>
              </a:ext>
            </a:extLst>
          </p:cNvPr>
          <p:cNvSpPr txBox="1">
            <a:spLocks/>
          </p:cNvSpPr>
          <p:nvPr/>
        </p:nvSpPr>
        <p:spPr>
          <a:xfrm>
            <a:off x="-249864" y="5950460"/>
            <a:ext cx="4905155" cy="907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(นายพรชัย มุ่งเจริญพร)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นายกองค์การบริหารส่วนจังหวัดสุรินทร์</a:t>
            </a:r>
          </a:p>
        </p:txBody>
      </p:sp>
      <p:sp>
        <p:nvSpPr>
          <p:cNvPr id="18" name="ชื่อเรื่องรอง 2">
            <a:extLst>
              <a:ext uri="{FF2B5EF4-FFF2-40B4-BE49-F238E27FC236}">
                <a16:creationId xmlns:a16="http://schemas.microsoft.com/office/drawing/2014/main" id="{C709B5AD-7470-424C-A396-EB6F6866EDAB}"/>
              </a:ext>
            </a:extLst>
          </p:cNvPr>
          <p:cNvSpPr txBox="1">
            <a:spLocks/>
          </p:cNvSpPr>
          <p:nvPr/>
        </p:nvSpPr>
        <p:spPr>
          <a:xfrm>
            <a:off x="8331081" y="-34184"/>
            <a:ext cx="1115828" cy="256118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l"/>
            <a:r>
              <a:rPr lang="en-US" sz="1200" dirty="0">
                <a:solidFill>
                  <a:schemeClr val="bg2">
                    <a:lumMod val="75000"/>
                  </a:schemeClr>
                </a:solidFill>
                <a:latin typeface="TH SarabunPSK" panose="020B0500040200020003" pitchFamily="34" charset="-34"/>
                <a:cs typeface="TH SarabunPSK" panose="020B0500040200020003" pitchFamily="34" charset="-34"/>
              </a:rPr>
              <a:t>Certificate ID :</a:t>
            </a:r>
            <a:endParaRPr lang="th-TH" sz="1200" dirty="0">
              <a:solidFill>
                <a:schemeClr val="bg2">
                  <a:lumMod val="75000"/>
                </a:schemeClr>
              </a:solidFill>
              <a:latin typeface="TH SarabunPSK" panose="020B0500040200020003" pitchFamily="34" charset="-34"/>
              <a:cs typeface="TH SarabunPSK" panose="020B0500040200020003" pitchFamily="34" charset="-34"/>
            </a:endParaRPr>
          </a:p>
        </p:txBody>
      </p:sp>
      <p:sp>
        <p:nvSpPr>
          <p:cNvPr id="12" name="ชื่อเรื่องรอง 2">
            <a:extLst>
              <a:ext uri="{FF2B5EF4-FFF2-40B4-BE49-F238E27FC236}">
                <a16:creationId xmlns:a16="http://schemas.microsoft.com/office/drawing/2014/main" id="{FE77FD13-8A9E-F78C-0034-D541F3CC548B}"/>
              </a:ext>
            </a:extLst>
          </p:cNvPr>
          <p:cNvSpPr txBox="1">
            <a:spLocks/>
          </p:cNvSpPr>
          <p:nvPr/>
        </p:nvSpPr>
        <p:spPr>
          <a:xfrm>
            <a:off x="4816544" y="5950460"/>
            <a:ext cx="4905155" cy="907540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(ผู้ช่วยศาสตราจารย์กนก โตสุรัตน์)</a:t>
            </a:r>
            <a:b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</a:br>
            <a:r>
              <a:rPr lang="th-TH" dirty="0">
                <a:latin typeface="TH SarabunPSK" panose="020B0500040200020003" pitchFamily="34" charset="-34"/>
                <a:cs typeface="TH SarabunPSK" panose="020B0500040200020003" pitchFamily="34" charset="-34"/>
              </a:rPr>
              <a:t>ปฏิบัติหน้าที่อธิการบดีมหาวิทยาลัยราชภัฏสุรินทร์</a:t>
            </a:r>
          </a:p>
        </p:txBody>
      </p:sp>
      <p:pic>
        <p:nvPicPr>
          <p:cNvPr id="13" name="รูปภาพ 12">
            <a:extLst>
              <a:ext uri="{FF2B5EF4-FFF2-40B4-BE49-F238E27FC236}">
                <a16:creationId xmlns:a16="http://schemas.microsoft.com/office/drawing/2014/main" id="{E93C5FB5-79B3-9FC7-3F7C-80614298440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76791" y="5267779"/>
            <a:ext cx="1102431" cy="7317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8343370"/>
      </p:ext>
    </p:extLst>
  </p:cSld>
  <p:clrMapOvr>
    <a:masterClrMapping/>
  </p:clrMapOvr>
</p:sld>
</file>

<file path=ppt/theme/theme1.xml><?xml version="1.0" encoding="utf-8"?>
<a:theme xmlns:a="http://schemas.openxmlformats.org/drawingml/2006/main" name="ธีมของ Office">
  <a:themeElements>
    <a:clrScheme name="ธีมของ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ธีมของ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ธีมของ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127</TotalTime>
  <Words>111</Words>
  <Application>Microsoft Office PowerPoint</Application>
  <PresentationFormat>กระดาษ A4 (210x297 มม.)</PresentationFormat>
  <Paragraphs>10</Paragraphs>
  <Slides>1</Slides>
  <Notes>0</Notes>
  <HiddenSlides>0</HiddenSlides>
  <MMClips>0</MMClips>
  <ScaleCrop>false</ScaleCrop>
  <HeadingPairs>
    <vt:vector size="6" baseType="variant">
      <vt:variant>
        <vt:lpstr>ฟอนต์ที่ถูกใช้</vt:lpstr>
      </vt:variant>
      <vt:variant>
        <vt:i4>4</vt:i4>
      </vt:variant>
      <vt:variant>
        <vt:lpstr>ธีม</vt:lpstr>
      </vt:variant>
      <vt:variant>
        <vt:i4>1</vt:i4>
      </vt:variant>
      <vt:variant>
        <vt:lpstr>ชื่อเรื่องสไลด์</vt:lpstr>
      </vt:variant>
      <vt:variant>
        <vt:i4>1</vt:i4>
      </vt:variant>
    </vt:vector>
  </HeadingPairs>
  <TitlesOfParts>
    <vt:vector size="6" baseType="lpstr">
      <vt:lpstr>TH SarabunPSK</vt:lpstr>
      <vt:lpstr>Arial</vt:lpstr>
      <vt:lpstr>Calibri</vt:lpstr>
      <vt:lpstr>Calibri Light</vt:lpstr>
      <vt:lpstr>ธีมของ Office</vt:lpstr>
      <vt:lpstr>องค์การบริหารส่วนจังหวัดสุรินทร์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สาขาวิชาการประถมศึกษา คณะครุศาสตร์ มหาวิทยาลัยราชภัฏสุรินทร์</dc:title>
  <dc:creator>สมเกียรติ เพ็ชรมาก</dc:creator>
  <cp:lastModifiedBy>สมเกียรติ เพ็ชรมาก</cp:lastModifiedBy>
  <cp:revision>12</cp:revision>
  <dcterms:created xsi:type="dcterms:W3CDTF">2021-08-12T00:02:40Z</dcterms:created>
  <dcterms:modified xsi:type="dcterms:W3CDTF">2022-07-18T10:43:38Z</dcterms:modified>
</cp:coreProperties>
</file>