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</p:sldIdLst>
  <p:sldSz cx="9906000" cy="6858000" type="A4"/>
  <p:notesSz cx="9144000" cy="6858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TH SarabunPSK" panose="020B0500040200020003" pitchFamily="34" charset="-34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6E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3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heme" Target="theme/theme1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45C976DB-B493-FD43-EA3C-5A1EA441E2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3" y="-66843"/>
            <a:ext cx="9902687" cy="1384852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5E045DD7-D29F-6D5E-C3CC-960A1C7F13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907" y="104776"/>
            <a:ext cx="1176186" cy="121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21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18/07/65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48974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18/07/65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6803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18/07/65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31850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18/07/65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7498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18/07/65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15006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18/07/65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45596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18/07/65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2974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3FCDD220-FA96-BAEB-3F14-D05D3E9EB0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3" y="-66843"/>
            <a:ext cx="9902687" cy="1384852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A3713BDE-CC4A-306F-9A8F-352D39A449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907" y="104776"/>
            <a:ext cx="1176186" cy="121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53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18/07/65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5281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0270-01AB-4283-BF97-3AC3AB8D29FA}" type="datetimeFigureOut">
              <a:rPr lang="th-TH" smtClean="0"/>
              <a:t>18/07/65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7743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D0270-01AB-4283-BF97-3AC3AB8D29FA}" type="datetimeFigureOut">
              <a:rPr lang="th-TH" smtClean="0"/>
              <a:t>18/07/65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2CC35-B25B-4DCD-A26B-391689868D8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83667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05CF875-BB60-4B99-B49F-0F43B9840EF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1143000"/>
            <a:ext cx="9515475" cy="654050"/>
          </a:xfrm>
        </p:spPr>
        <p:txBody>
          <a:bodyPr>
            <a:noAutofit/>
          </a:bodyPr>
          <a:lstStyle/>
          <a:p>
            <a:pPr algn="ctr"/>
            <a:r>
              <a:rPr lang="th-TH" sz="3200" b="1" dirty="0">
                <a:solidFill>
                  <a:srgbClr val="086E2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องค์การบริหารส่วนจังหวัดสุรินทร์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24A52523-DD23-4C9D-9AF9-EEB7839F038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1817688"/>
            <a:ext cx="9521825" cy="5238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มอบเกียรติบัตรฉบันนี้เพื่อแสดงว่า</a:t>
            </a:r>
          </a:p>
        </p:txBody>
      </p:sp>
      <p:sp>
        <p:nvSpPr>
          <p:cNvPr id="6" name="ชื่อเรื่องรอง 2">
            <a:extLst>
              <a:ext uri="{FF2B5EF4-FFF2-40B4-BE49-F238E27FC236}">
                <a16:creationId xmlns:a16="http://schemas.microsoft.com/office/drawing/2014/main" id="{3046F94D-B88E-4E07-B71E-9464F0CF67B8}"/>
              </a:ext>
            </a:extLst>
          </p:cNvPr>
          <p:cNvSpPr txBox="1">
            <a:spLocks/>
          </p:cNvSpPr>
          <p:nvPr/>
        </p:nvSpPr>
        <p:spPr>
          <a:xfrm>
            <a:off x="184301" y="3031486"/>
            <a:ext cx="9523226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ได้ผ่านการฝึกอบรมพัฒนาสมรรถนะและทักษะด้านเทคโนโลยีสารสนเทศเพื่อใช้ในการปฏิบัติงาน</a:t>
            </a:r>
          </a:p>
        </p:txBody>
      </p:sp>
      <p:sp>
        <p:nvSpPr>
          <p:cNvPr id="7" name="ชื่อเรื่องรอง 2">
            <a:extLst>
              <a:ext uri="{FF2B5EF4-FFF2-40B4-BE49-F238E27FC236}">
                <a16:creationId xmlns:a16="http://schemas.microsoft.com/office/drawing/2014/main" id="{3303C852-3BF2-434C-BE0E-72C660687CA1}"/>
              </a:ext>
            </a:extLst>
          </p:cNvPr>
          <p:cNvSpPr txBox="1">
            <a:spLocks/>
          </p:cNvSpPr>
          <p:nvPr/>
        </p:nvSpPr>
        <p:spPr>
          <a:xfrm>
            <a:off x="184301" y="3450787"/>
            <a:ext cx="9523226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b="1" dirty="0">
                <a:solidFill>
                  <a:srgbClr val="086E2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หลักสูตร “เทคนิคการใช้โปรแกรมนำเสนอย่างมืออาชีพ”</a:t>
            </a:r>
          </a:p>
        </p:txBody>
      </p:sp>
      <p:sp>
        <p:nvSpPr>
          <p:cNvPr id="8" name="ชื่อเรื่องรอง 2">
            <a:extLst>
              <a:ext uri="{FF2B5EF4-FFF2-40B4-BE49-F238E27FC236}">
                <a16:creationId xmlns:a16="http://schemas.microsoft.com/office/drawing/2014/main" id="{9B731C50-472A-465E-B28B-EE16414B15F6}"/>
              </a:ext>
            </a:extLst>
          </p:cNvPr>
          <p:cNvSpPr txBox="1">
            <a:spLocks/>
          </p:cNvSpPr>
          <p:nvPr/>
        </p:nvSpPr>
        <p:spPr>
          <a:xfrm>
            <a:off x="198473" y="3836818"/>
            <a:ext cx="9523226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เมื่อวันที่ </a:t>
            </a:r>
            <a: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20 </a:t>
            </a: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กรกฎาคม 256</a:t>
            </a:r>
            <a: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ณ ห้องคอมพิวเตอร์ คณะครุศาสตร์ มหาวิทยาลัยราชภัฏสุรินทร์</a:t>
            </a:r>
          </a:p>
        </p:txBody>
      </p:sp>
      <p:sp>
        <p:nvSpPr>
          <p:cNvPr id="9" name="ชื่อเรื่องรอง 2">
            <a:extLst>
              <a:ext uri="{FF2B5EF4-FFF2-40B4-BE49-F238E27FC236}">
                <a16:creationId xmlns:a16="http://schemas.microsoft.com/office/drawing/2014/main" id="{134E9552-8810-4DA3-B0D4-80ACEE09BFD0}"/>
              </a:ext>
            </a:extLst>
          </p:cNvPr>
          <p:cNvSpPr txBox="1">
            <a:spLocks/>
          </p:cNvSpPr>
          <p:nvPr/>
        </p:nvSpPr>
        <p:spPr>
          <a:xfrm>
            <a:off x="198473" y="4224220"/>
            <a:ext cx="9523226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ขอให้มีความสุข และประสบความสำเร็จในการส่งเสริมการปฏิบัติงานและการเรียนรู้ต่อไป</a:t>
            </a:r>
          </a:p>
        </p:txBody>
      </p:sp>
      <p:sp>
        <p:nvSpPr>
          <p:cNvPr id="10" name="ชื่อเรื่องรอง 2">
            <a:extLst>
              <a:ext uri="{FF2B5EF4-FFF2-40B4-BE49-F238E27FC236}">
                <a16:creationId xmlns:a16="http://schemas.microsoft.com/office/drawing/2014/main" id="{0BA40DBE-03AC-4739-ABB2-74A7E08832F4}"/>
              </a:ext>
            </a:extLst>
          </p:cNvPr>
          <p:cNvSpPr txBox="1">
            <a:spLocks/>
          </p:cNvSpPr>
          <p:nvPr/>
        </p:nvSpPr>
        <p:spPr>
          <a:xfrm>
            <a:off x="184301" y="4642150"/>
            <a:ext cx="9523226" cy="52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ให้ไว้ ณ 20 กรกฎาคม 2565 </a:t>
            </a:r>
          </a:p>
        </p:txBody>
      </p:sp>
      <p:sp>
        <p:nvSpPr>
          <p:cNvPr id="11" name="ชื่อเรื่องรอง 2">
            <a:extLst>
              <a:ext uri="{FF2B5EF4-FFF2-40B4-BE49-F238E27FC236}">
                <a16:creationId xmlns:a16="http://schemas.microsoft.com/office/drawing/2014/main" id="{6722D4C1-F157-42E7-8074-AA904DEDA98C}"/>
              </a:ext>
            </a:extLst>
          </p:cNvPr>
          <p:cNvSpPr txBox="1">
            <a:spLocks/>
          </p:cNvSpPr>
          <p:nvPr/>
        </p:nvSpPr>
        <p:spPr>
          <a:xfrm>
            <a:off x="-249864" y="5950460"/>
            <a:ext cx="4905155" cy="907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(นายพรชัย มุ่งเจริญพร)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นายกองค์การบริหารส่วนจังหวัดสุรินทร์</a:t>
            </a:r>
          </a:p>
        </p:txBody>
      </p:sp>
      <p:sp>
        <p:nvSpPr>
          <p:cNvPr id="18" name="ชื่อเรื่องรอง 2">
            <a:extLst>
              <a:ext uri="{FF2B5EF4-FFF2-40B4-BE49-F238E27FC236}">
                <a16:creationId xmlns:a16="http://schemas.microsoft.com/office/drawing/2014/main" id="{C709B5AD-7470-424C-A396-EB6F6866EDAB}"/>
              </a:ext>
            </a:extLst>
          </p:cNvPr>
          <p:cNvSpPr txBox="1">
            <a:spLocks/>
          </p:cNvSpPr>
          <p:nvPr/>
        </p:nvSpPr>
        <p:spPr>
          <a:xfrm>
            <a:off x="8331081" y="-34184"/>
            <a:ext cx="1115828" cy="2561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Certificate ID :</a:t>
            </a:r>
            <a:endParaRPr lang="th-TH" sz="1200" dirty="0">
              <a:solidFill>
                <a:schemeClr val="bg2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ชื่อเรื่องรอง 2">
            <a:extLst>
              <a:ext uri="{FF2B5EF4-FFF2-40B4-BE49-F238E27FC236}">
                <a16:creationId xmlns:a16="http://schemas.microsoft.com/office/drawing/2014/main" id="{FE77FD13-8A9E-F78C-0034-D541F3CC548B}"/>
              </a:ext>
            </a:extLst>
          </p:cNvPr>
          <p:cNvSpPr txBox="1">
            <a:spLocks/>
          </p:cNvSpPr>
          <p:nvPr/>
        </p:nvSpPr>
        <p:spPr>
          <a:xfrm>
            <a:off x="4816544" y="5950460"/>
            <a:ext cx="4905155" cy="907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(ผู้ช่วยศาสตราจารย์กนก โตสุรัตน์)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ปฏิบัติหน้าที่อธิการบดีมหาวิทยาลัยราชภัฏสุรินทร์</a:t>
            </a:r>
          </a:p>
        </p:txBody>
      </p:sp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E93C5FB5-79B3-9FC7-3F7C-806142984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791" y="5267779"/>
            <a:ext cx="1102431" cy="73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43370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</TotalTime>
  <Words>111</Words>
  <Application>Microsoft Office PowerPoint</Application>
  <PresentationFormat>กระดาษ A4 (210x297 มม.)</PresentationFormat>
  <Paragraphs>10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TH SarabunPSK</vt:lpstr>
      <vt:lpstr>Arial</vt:lpstr>
      <vt:lpstr>Calibri</vt:lpstr>
      <vt:lpstr>Calibri Light</vt:lpstr>
      <vt:lpstr>ธีมของ Office</vt:lpstr>
      <vt:lpstr>องค์การบริหารส่วนจังหวัดสุรินทร์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สาขาวิชาการประถมศึกษา คณะครุศาสตร์ มหาวิทยาลัยราชภัฏสุรินทร์</dc:title>
  <dc:creator>สมเกียรติ เพ็ชรมาก</dc:creator>
  <cp:lastModifiedBy>สมเกียรติ เพ็ชรมาก</cp:lastModifiedBy>
  <cp:revision>12</cp:revision>
  <dcterms:created xsi:type="dcterms:W3CDTF">2021-08-12T00:02:40Z</dcterms:created>
  <dcterms:modified xsi:type="dcterms:W3CDTF">2022-07-18T10:43:38Z</dcterms:modified>
</cp:coreProperties>
</file>