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Nunit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Nunito-bold.fntdata"/><Relationship Id="rId14" Type="http://schemas.openxmlformats.org/officeDocument/2006/relationships/font" Target="fonts/Nunito-regular.fntdata"/><Relationship Id="rId17" Type="http://schemas.openxmlformats.org/officeDocument/2006/relationships/font" Target="fonts/Nunito-boldItalic.fntdata"/><Relationship Id="rId16" Type="http://schemas.openxmlformats.org/officeDocument/2006/relationships/font" Target="fonts/Nuni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50ad04b948_0_1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50ad04b948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50ad04b948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50ad04b948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50ad04b948_0_1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50ad04b948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50ad04b948_0_1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50ad04b948_0_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50ad04b948_0_1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50ad04b948_0_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50ad04b948_0_1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50ad04b948_0_1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50ad04b948_0_1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50ad04b948_0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ctrTitle"/>
          </p:nvPr>
        </p:nvSpPr>
        <p:spPr>
          <a:xfrm>
            <a:off x="744450" y="1635900"/>
            <a:ext cx="7655100" cy="2461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1016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th" sz="5500">
                <a:latin typeface="TH SarabunPSK"/>
                <a:ea typeface="TH SarabunPSK"/>
                <a:cs typeface="TH SarabunPSK"/>
                <a:sym typeface="TH SarabunPSK"/>
              </a:rPr>
              <a:t>บทที่3</a:t>
            </a:r>
            <a:endParaRPr b="1" sz="55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101600" marR="1016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th" sz="5500">
                <a:latin typeface="TH SarabunPSK"/>
                <a:ea typeface="TH SarabunPSK"/>
                <a:cs typeface="TH SarabunPSK"/>
                <a:sym typeface="TH SarabunPSK"/>
              </a:rPr>
              <a:t>เทคนิคการตัดต่อภาพด้วยสื่อดิจิทัล</a:t>
            </a:r>
            <a:endParaRPr b="1" sz="55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marR="10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19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4"/>
          <p:cNvSpPr txBox="1"/>
          <p:nvPr/>
        </p:nvSpPr>
        <p:spPr>
          <a:xfrm>
            <a:off x="1492800" y="1354750"/>
            <a:ext cx="6070200" cy="218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 	การตัดต่อภาพยนตร์ </a:t>
            </a: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เป็นขั้นตอนที่สำคัญอีกขั้นตอนหนึ่งในการสร้างภาพยนตร์ ซึ่งหมายถึง การลำดับภาพจากภาพยนตร์ที่ถ่าย ทำไว้ โดยนำแต่ละฉากมาเรียงร้อยกันตามโครงเรื่อง จากนั้นก็จะใช้เทคนิคการตัดต่อให้ภาพและเสียงมีความสัมพันธ์ต่อเนื่องกัน เพื่อให้ได้ภาพยนตร์ที่มีความสมบูรณ์เต็มรูปแบบ ก่อนที่จะนำไปเผยแพร ต่อไป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5"/>
          <p:cNvSpPr txBox="1"/>
          <p:nvPr/>
        </p:nvSpPr>
        <p:spPr>
          <a:xfrm>
            <a:off x="1124925" y="620025"/>
            <a:ext cx="6954600" cy="17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การตัดต่อลำดับภาพ </a:t>
            </a: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หมายถึง การเชื่อมต่อกันระหว่างช็อต 2    ช็อต เพื่อเล่าเรื่องราวต่างๆ ด้วยภาพ ซึ่งสามารถกระทำได้ทั้ง ภาพนิ่งและภาพเคลื่อนไหว โดยการนำชิ้นงานแต่ละช็อต แต่ละฉากมาเรียงกัน เพื่อให้เกิดความต่อเนื่องและกลมกลืนกันด้วยเทคนิค วิธีต่างๆ จนกระทั่งสามารถเล่าเรื่องราวได้ตามบท (Script) ที่เขียนไว้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</p:txBody>
      </p:sp>
      <p:sp>
        <p:nvSpPr>
          <p:cNvPr id="139" name="Google Shape;139;p15"/>
          <p:cNvSpPr txBox="1"/>
          <p:nvPr/>
        </p:nvSpPr>
        <p:spPr>
          <a:xfrm>
            <a:off x="1462525" y="2066025"/>
            <a:ext cx="6402900" cy="164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ดังนั้นผู้ตัดต่อที่ดี ต้องคิดสรรช็อตที่ดีและฉากที่ดีมาเรียงต่อกัน โดยจะต้องคำนึงถึงความยาว จังหวะ รวมถึงอารมณ์ที่ ต้องการสื่อให้ผู้ รับสารได้ รับรู้ และที่สำคัญก็คือ ต้องคำนึงถึงความเป็นเอกภาพของเรื่องนั้นๆ ด้วย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6"/>
          <p:cNvSpPr txBox="1"/>
          <p:nvPr/>
        </p:nvSpPr>
        <p:spPr>
          <a:xfrm>
            <a:off x="1103725" y="771175"/>
            <a:ext cx="7011300" cy="19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 	การตัดต่อภาพและเสียง </a:t>
            </a: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หมายถึง กระบวนการนำภาพต่างๆ ที่บันทึกไว้มาลำดับเป็นเรื่องราวโดยอาศัยเครื่องมือตัดต่อ  รวมถึง การซ้อนตัวหนังสือ หรือการสร้างภาพพิเศษต่างๆ  เพื่อสร้างความสมบูรณ์ของรายการในการสื่อความหมาย   ตลอดจนการใส่เสียง บรรยาย เสียงประกอบ ตามรูปแบบของรายการนั้นๆ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7"/>
          <p:cNvSpPr txBox="1"/>
          <p:nvPr/>
        </p:nvSpPr>
        <p:spPr>
          <a:xfrm>
            <a:off x="2360350" y="430450"/>
            <a:ext cx="3000000" cy="39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ความสำคัญ</a:t>
            </a:r>
            <a:endParaRPr b="1"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การตัดต่อลำดับภาพมีความสำคัญในส่วนที่ทำให้ผู้ดูเข้าใจเรื่องราวที่นําเสนอและได้อารมณ์อย่างต่อเนื่องตั้งแต่เริ่ม จนจบเรือง 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1. การดึงผู้ดูให้เข้าไปเกี่ยวของและเป็นส่วนหนึ่งกับเหตุการณ์ในเรื่องทำให้ผู้ดูเกิดสภาพอารมณ์ตามที่ผู้ตัดต่อต้องการ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2.  การสร้างเรื่องราวอย่างต่อเนื่อง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3.  การเชื่อมต่อภาพให้ดูลื่นไหล 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4.  การแก้ไขจุดบกพร่องที่อาจจะเกิดมาจากการถ่ายทำ 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5.  การกำหนดเวลา หรือ การกําจัดเวลา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8"/>
          <p:cNvSpPr txBox="1"/>
          <p:nvPr/>
        </p:nvSpPr>
        <p:spPr>
          <a:xfrm>
            <a:off x="1478650" y="445725"/>
            <a:ext cx="6947700" cy="271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ประเภทของการตัดต่อ</a:t>
            </a:r>
            <a:endParaRPr b="1"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การตัดต่อแบบ Linear   </a:t>
            </a: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เป็นการตัดต่อในรูปแบบเดิม คือ ตัดต่อจากเทปวีดิโอ โดยผู้ตัดต่อจะต้องเริ่มตัดต่อด้วยการนำเทปมา เรียงตามลำดับเรื่อง ผ่านเครื่องเล่นเทปอย่างน้อย 2 เครื่อง และจะต้องทำการตัดต่อไล่เรียงตามลำดับตั้งแต่ต้นจนจบ ไม่สามารถกระโดด ข้ามไปมาได้ ดังนั้น ผู้ตัดต่อจะต้องวางแผนการตัดต่อภาพโดยมีลำดับของภาพและความยาวของแต่ละช็อต เรียงลำดับกันไปตามเนื้อเรื่องตั้งแต่ต้นจนจบ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9"/>
          <p:cNvSpPr txBox="1"/>
          <p:nvPr/>
        </p:nvSpPr>
        <p:spPr>
          <a:xfrm>
            <a:off x="580125" y="771150"/>
            <a:ext cx="7761300" cy="205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การตัดตต่อแบบ Non-Linear </a:t>
            </a: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เป็นการตัดต่อที่พัฒนามาจากการตัดต่อแบบ Linear ซึ่งการตัดต่อแบบ Non-Linear  เป็นนการตัดต่อ ที่สามารถกระโดดข้ามไปมาได้ และเครื่องมือหลักที่ใช้ในการตัดต่อชนิดนี้ก็คือ เครื่องคอมพิวเตอร์ ซึ่งมีหลักการทำงานโดยการอาศัย การแปลงสัญญาณจากภาพวีดิทัศน์ ให้เป็นสัญญาณทางคอมพิวเตอร์ หรือดิจิทัล แล้วเก็บไว้ในหน่วยความจำหรือฮาร์ดดิสก์ เพื่อนำมา ทาการตัดต่อลำดับภาพ โดยที่ผู้ตัดต่อไม่จำเป็นจะต้องตัดเรียงลำดับช็อตก่อนหลัง นอกจากนี้ผู้ตัดต่อยังสามารถแก้ไขภาพต่างๆ ได้ โดยง่าย หลังจากที่ทำการตัดต่อเสร็จสมบูรณ์แล้ว ผู้ตัดต่อจะต้องทำการแปลงสัญญาณดิจิทัลนั้น ให้กลับเป็นเหมือนเดิมเพื่อบันทึกลง สู่เครื่องเทปหรือแผ่นบันทึกข้อมูลอีกครั้งหนึ่ง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0"/>
          <p:cNvSpPr txBox="1"/>
          <p:nvPr/>
        </p:nvSpPr>
        <p:spPr>
          <a:xfrm>
            <a:off x="690425" y="491950"/>
            <a:ext cx="7995900" cy="38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ข้อมูลเบื้องต้นเกี่ยวกับการตัดต่อลำดับภาพด้วยระบบดิจิทัล (คอมพิวเตอร์)</a:t>
            </a:r>
            <a:endParaRPr b="1"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อุปกรณ์ฮาร์ดแวร์ (Hardware)</a:t>
            </a: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 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1.   กล่องวีดิโอดิจิทัล (Video Digital Camera) </a:t>
            </a: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กลองวีดิโอดิจิทัลในปัจจุบันมีมากมายหลายยี่ห้อ และหลายรุ่น ราคาแตกตางกันออกไป ทั้งนี้ราคาของกล้องวีดิโอดิจิทัลจะขึ้นอยู่กับความละเอียดของภาพและความคม ชัดของเสียงที่บันทึกได้ การจัดเก็บ ข้อมูลที่บันทึกได้มักนิยมเก็บไว้ในเทปที่เรียกว่า  Mini DV เพราะเก็บขอมูลภาพวีดิโอได้มาก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2.   สาย Fire Wire หรือ สาย I-link </a:t>
            </a: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เป็นอุปกรณ์เชื่อมต่อระหว่างกล้องและคอมพิวเตอร์ เพื่อถ่ายโอนข้อมูล 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3.   การ์ดจับภาพ (capture card) </a:t>
            </a: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เป็นอุปกรณ์ที่ใช้ในการนำภาพวีดิโอออกจากกล้องเพื่อนำเขาเครื่องคอมพิวเตอร์ 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4.  </a:t>
            </a: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โปรแกรมที่ใช้สำหรับงานตัดต่อ </a:t>
            </a: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ไดแก่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• โปรแกรมที่ใช้ในการตัดต่อไฟล์วีดิโอ เช่น Window  Movie  Maker,   Ulead Video   Studio,   Adobe  Premiere, 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Macromedia Director  เป็นต้น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• โปรแกรมที่ใช้ในการแปลงไฟล์ เช่น ImTOO MPEG Encoder, WMA Converter, WinAVI Video Converter, Speed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Video Converter เป็นต้น 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• โปรแกรมที่ใช้เขียนข้อมูลเพื่อสร้างแผ่น VCD  หรอ DVD    เช่น  Nero  Burning  Rom,  ultra  iso  ,  Alcohol  120%  , IsoBurner , Smart Tip (Freeware) เป็นต้น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