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Nuni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regular.fntdata"/><Relationship Id="rId14" Type="http://schemas.openxmlformats.org/officeDocument/2006/relationships/slide" Target="slides/slide9.xml"/><Relationship Id="rId17" Type="http://schemas.openxmlformats.org/officeDocument/2006/relationships/font" Target="fonts/Nunito-italic.fntdata"/><Relationship Id="rId16" Type="http://schemas.openxmlformats.org/officeDocument/2006/relationships/font" Target="fonts/Nuni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Nuni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01d175fb5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01d175fb5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501d175fb5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501d175fb5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01d175fb5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501d175fb5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01d175fb5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501d175fb5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01d175fb5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501d175fb5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01d175fb5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501d175fb5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01d175fb5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01d175fb5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501d175fb5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501d175fb5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957750" y="1589346"/>
            <a:ext cx="5994600" cy="2167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0160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th" sz="4800">
                <a:latin typeface="TH SarabunPSK"/>
                <a:ea typeface="TH SarabunPSK"/>
                <a:cs typeface="TH SarabunPSK"/>
                <a:sym typeface="TH SarabunPSK"/>
              </a:rPr>
              <a:t>บทที่2</a:t>
            </a:r>
            <a:endParaRPr sz="4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101600" marR="10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th" sz="4800">
                <a:latin typeface="TH SarabunPSK"/>
                <a:ea typeface="TH SarabunPSK"/>
                <a:cs typeface="TH SarabunPSK"/>
                <a:sym typeface="TH SarabunPSK"/>
              </a:rPr>
              <a:t>หลักเบื้องต้นของสื่อดิจิทัล</a:t>
            </a:r>
            <a:endParaRPr sz="4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/>
        </p:nvSpPr>
        <p:spPr>
          <a:xfrm>
            <a:off x="983425" y="819300"/>
            <a:ext cx="72588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	</a:t>
            </a: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สื่อดิจิตอล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(ตรงกันข้ามกับสื่ออนาล็อก) มักหมายถึงสื่ออิเล็กทรอนิกส์ซึ่งทํางานโดยใช้รหัสดิจิตอล ในปัจจุบัน การเขียนโปรแกรมต้องอยู่บนพื้นฐานของเลขฐานสอง ในกรณีนี้  ดิจิตอล หมายถึงการแยกแยะระหว่าง "0" กับ "1" ในการ แสดงข้อมูล คอมพิวเตอร์เป็นเครื่องจักรที่มักจะแปลข้อมูลดิจิตอลฐานสองแล้วจึงแสดงชั้นของเครื่องประมวลผลชั้นของ ข้อมูลดิจิตอลที่เหนือกว่า สื่อดิจิตอลเช่นเดียวกับสื่อเสียง วิดีโอ หรือเนื้อหาดิจิตอลอื่น ๆ สามารถถูกสร้างขึ้น อ้างอิงถึง และได้รับการแจกจ่ายผ่านทางเครื่องประมวลผลข้อมูลดิจิตอล สื่อดิจิตอลได้นํามาซึ่งการเปลี่ยนแปลงอย่างใหญ่หลวง เมื่อเทียบกับสื่ออนาล็อก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 txBox="1"/>
          <p:nvPr/>
        </p:nvSpPr>
        <p:spPr>
          <a:xfrm>
            <a:off x="1187375" y="618150"/>
            <a:ext cx="7154100" cy="26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Digital Media (สื่อดิจิตอล) และ มัลติมีเดีย (Multimedia)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ทั้งสองคํานี้เป็นเรื่องของสื่อทั้งหมดหรืออาจจะเรียกรวมว่า สื่อใหม่(New media) ก็พอจะนับรวมไปได้ ทั้งสอง คําต่างก็มีความเกี่ยวโยงกัน ถ้าลองคิดถึงสื่อประเภทใดบ้างที่มีลักษณะเป็นดิจิตอลหลายๆ คนคงพอนึกได้ เนื่องด้วย ส่วนใหญ่ล้วนเป็นสิ่งที่เราได้เคยใช้อยู่แล้วในชีวิตประจําวัน เช่น การพิมพ์ข้อความเพื่อส่งเมล์ การเปิดฟังเพลงด้วย คอมพิวเตอร์ การชมภาพถ่ายที่เก็บในฮาร์ดดิสก์ การชมภาพเคลื่อนไหวผ่านจอคอมพิวเตอร์ การดูวิดีโอ หรือการติดต่อสื่อสาร ในยุคปัจจุบัน ทั้งหมดนี้เรารับข้อมูลผ่านสื่อที่เป็นดิจิตอลทั้งสิ้น และถ้าหากเรานําสื่อดิจิตอลทั้งหมดนี้มารวมเข้าด้วยกัน เราจะได้เป็นมัลติมีเดีย (Multimedia) ซึ่งถือเป็นสื่อใหม่ (New media) ที่กําลังมีอิทธิพลต่อการสื่อสารในยุคปัจจุบัน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/>
        </p:nvSpPr>
        <p:spPr>
          <a:xfrm>
            <a:off x="2932050" y="685050"/>
            <a:ext cx="4100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2400">
                <a:latin typeface="TH SarabunPSK"/>
                <a:ea typeface="TH SarabunPSK"/>
                <a:cs typeface="TH SarabunPSK"/>
                <a:sym typeface="TH SarabunPSK"/>
              </a:rPr>
              <a:t>  องค์ประกอบของสื่อดิจิตอลเบื้องต้น</a:t>
            </a:r>
            <a:endParaRPr sz="24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  <p:sp>
        <p:nvSpPr>
          <p:cNvPr id="144" name="Google Shape;144;p16"/>
          <p:cNvSpPr txBox="1"/>
          <p:nvPr/>
        </p:nvSpPr>
        <p:spPr>
          <a:xfrm>
            <a:off x="1436225" y="1497900"/>
            <a:ext cx="65868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เป็นอย่างเดียวกันกับองค์ประกอบเบื้องต้นของมัลติมีเดียด้วย ประกอบไปด้วยพื้นฐาน 5 ชนิดได้แก่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"/>
          <p:cNvSpPr txBox="1"/>
          <p:nvPr/>
        </p:nvSpPr>
        <p:spPr>
          <a:xfrm>
            <a:off x="799475" y="485525"/>
            <a:ext cx="7711800" cy="35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1. ข้อความ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เป็นส่วนที่เกี่ยวกับเนื้อหาของมัลติมีเดีย ใช้แสดงรายละเอียด หรือเนื้อหาของเรื่องที่นําเสนอ ถือว่า เป็นองค์ประกอบพื้นฐานที่สําคัญของมัลติมีเดีย ระบบมัลติมีเดียที่นําเสนอผ่านจอภาพของเครื่องคอมพิวเตอร์ นอกจาก จะมีรูปแบบและสีของตัวอักษรให้เลือกมากมายตามความต้องการแล้วยังสามารถกําหนดลักษณะของการปฏิสัมพันธ์ (โต้ตอบ)ในระหว่างการนําเสนอได้อีกด้วย ซึ่งปัจจุบัน มีหลายรูปแบบ ได้แก่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           1.1 ข้อความที่ได้จากการพิมพ์ เป็นข้อความปกติที่พบได้ทั่วไป ได้จากการพิมพ์ด้วย โปรแกรมประมวลผลงาน (Word Processor) เช่น NotePad, Text Editor, Microsoft Word โดยตัวอักษรแต่ละตัวเก็บในรหัส เช่น ASCII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           1.2 ข้อความจากการสแกน เป็นข้อความในลักษณะภาพ หรือ Image ได้จากการนําเอกสารที่พิมพ์ไว้แล้ว (เอกสารต้นฉบับ) มาทําการสแกน ด้วยเครื่องสแกนเนอร์ ( Scanner) ซึ่งจะได้ผลออกมาเป็นภาพ (Image) 1 ภาพ ปัจจุบันสามารถแปลงข้อความภาพ เป็นข้อความปกติได้ โดยอาศัยโปรแกรม OCR ข้อความอิเล็กทรอนิกส์ เป็น ข้อความที่พัฒนาให้อยู่ในรูปของสื่อ ที่ใช้ประมวลผลได้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           1.3 ข้อความไฮเปอร์เท็กซ์ ( Hypertext) เป็นรูปแบบของข้อความ ที่ได้รับความนิยมสูงมากในปัจจุบัน โดยเฉพาะการเผยแพร่เอกสารในรูปของเอกสารเว็บ เนื่องจากสามารถใช้เทคนิค การ Link หรือเชื่อมข้อความไปยัง ข้อความ หรือจุดอื่นๆ ได้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"/>
          <p:cNvSpPr txBox="1"/>
          <p:nvPr/>
        </p:nvSpPr>
        <p:spPr>
          <a:xfrm>
            <a:off x="1117850" y="1189350"/>
            <a:ext cx="7025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2. เสียง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ถูกจัดเก็บอยู่ในรูปของสัญญาณดิจิตอลซึ่งสามารถเล่นซ้ำกลับไปกลับมาได้ โดยใช้โปรแกรมที่ ออกแบบมาโดยเฉพาะสําหรับทํางานด้านเสียง หากในงานมัลติมีเดียมีการใช้เสียงที่เร้าใจและสอดคล้องกับเนื้อหาใน การนําเสนอ จะช่วยให้ระบบมัลติมีเดียนั้นเกิดความสมบูรณ์แบบมากยิ่งขึ้น นอกจากนี้ยังช่วยสร้างความน่าสนใจและ น่าติดตามในเรื่องราวต่างๆ ได้เป็นอย่างดี ทั้งนี้เนื่องจากเสียงมีอิทธิพลต่อผู้ใช้มากกว่าข้อความหรือภาพนิ่งดังนั้น เสียง จึงเป็นองค์ประกอบที่จําเป็นสําหรับมัลติมีเดียซึ่งสามารถนําเข้าเสียงผ่านทางไมโครโฟน แผ่นซีดี ดีวีดี เทป และวิทยุ เป็นต้น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9"/>
          <p:cNvSpPr txBox="1"/>
          <p:nvPr/>
        </p:nvSpPr>
        <p:spPr>
          <a:xfrm>
            <a:off x="1040025" y="1071750"/>
            <a:ext cx="73368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3. ภาพนิ่ง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เป็นภาพที่ไม่มีการเคลื่อนไหว เช่น ภาพถ่าย ภาพวาด และภาพลายเส้น เป็นต้น ภาพนิ่งนับว่ามี บทบาทต่อระบบงานมัลติมีเดียมากกว่าข้อความหรือตัวอักษร เนื่องจากภาพจะให้ผลในเชิงการเรียนรู้หรือรับรู้ด้วยการ มองเห็นได้ดีกว่า นอกจากนี้ยังสามารถถ่ายทอดความหมายได้ลึกซึ่งมากกว่าข้อความหรือตัวอักษรซึ่งข้อความหรือ ตัวอักษรจะมีข้อจํากัดทางด้านความแตกต่างของแต่ละภาษา แต่ภาพนั้นสามารถสื่อความหมายได้กับทุกชนชาติ ภาพนิ่งมักจะแสดงอยู่บนสื่อชนิดต่างๆ เช่น โทรทัศน์ หนังสือพิมพ์หรือวารสารวิชาการ เป็นต้น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/>
        </p:nvSpPr>
        <p:spPr>
          <a:xfrm>
            <a:off x="1068325" y="873175"/>
            <a:ext cx="7216500" cy="3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4. ภาพเคลื่อนไหว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ภาพกราฟิกที่มีการเคลื่อนไหวเพื่อแสดงขั้นตอนหรือปรากฏ การณ์ต่างๆ ที่เกิดขึ้นอย่าง ต่อเนื่อง เช่น การเคลื่อนที่ของลูกสูบของเครื่องยนต์ เป็นต้น ทั้งนี้เพื่อสร้างสรรค์จินตนาการให้เกิดแรงจูงใจจากผู้ชม การผลิตภาพเคลื่อนไหวจะต้องใช้โปรแกรมที่มีคุณสมบัติเฉพาะทางซึ่งอาจมีปัญหาเกิดขึ้นอยู่บ้างเกี่ยวกับขนาดของ ไฟล์ที่ต้องใช้พื้นที่ในการจัดเก็บมากกว่าภาพนิ่งหลายเท่า 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1"/>
          <p:cNvSpPr txBox="1"/>
          <p:nvPr/>
        </p:nvSpPr>
        <p:spPr>
          <a:xfrm>
            <a:off x="606400" y="532675"/>
            <a:ext cx="8041500" cy="38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h" sz="1800">
                <a:latin typeface="TH SarabunPSK"/>
                <a:ea typeface="TH SarabunPSK"/>
                <a:cs typeface="TH SarabunPSK"/>
                <a:sym typeface="TH SarabunPSK"/>
              </a:rPr>
              <a:t>5. วิดีโอ</a:t>
            </a:r>
            <a:r>
              <a:rPr lang="th" sz="1800">
                <a:latin typeface="TH SarabunPSK"/>
                <a:ea typeface="TH SarabunPSK"/>
                <a:cs typeface="TH SarabunPSK"/>
                <a:sym typeface="TH SarabunPSK"/>
              </a:rPr>
              <a:t> เป็นองค์ประกอบของมัลติมีเดียที่มีความสําคัญเป็นอย่างมาก เนื่องจากวิดีโอในระบบดิจิตอล สามารถนําเสนอข้อความหรือรูปภาพ (ภาพนิ่งหรือภาพเคลื่อนไหว) ประกอบกับเสียงได้สมบูรณ์มากกว่าองค์ประกอบ ชนิดอื่นๆ อย่างไรก็ตาม ปัญหาหลักของการใช้วิดีโอในระบบมัลติมีเดียก็คือ การสิ้นเปลืองทรัพยากรของพื้นที่บน หน่วยความจําเป็นจํานวนมาก เนื่องจากการนําเสนอวิดีโอด้วยเวลาที่เกิดขึ้นจริง ( Real-Time) จะต้องประกอบด้วย จํานวนภาพไม่ตํ่ากว่า 30 ภาพต่อวินาที (Frame/Second) ถ้าหากการประมวลผลภาพดังกล่าวไม่ได้ผ่านกระบวนการ บีบอัดขนาดของสัญญาณมาก่อน การนําเสนอภาพเพียง 1 นาทีอาจต้องใช้หน่วยความจํามากกว่า 100 MB ซึ่งจะทํา ให้ไฟล์มีขนาดใหญ่เกินขนาดและมีประสิทธิภาพในการทํางานที่ด้อยลง สรุปได้ว่าคําว่า “มัลติมีเดีย” หมายถึง การนําองค์ประกอบของสื่อดิจิตอลชนิดต่างๆ มาผสมผสานเข้าด้วยกัน ซึ่งประกอบด้วย ตัวอักษร (Text) ภาพนิ่ง (Still Image) ภาพเคลื่อนไหว (Animation) เสียง (Sound) และวิดีโอ (Video) โดยผ่านกระบวนการทางระบบคอมพิวเตอร์เพื่อสื่อความหมายกับผู้ใช้อย่างมีปฏิสัมพันธ์ ( Interactive Multimedia) และได้บรรลุผลตรงตามวัตถุประสงค์การใช้งาน ในส่วนของแต่ละองค์ประกอบของมัลติมีเดียทั้ง 5 ชนิดจะมีทั้งข้อดี - ข้อเสียที่แตกต่างกันไปตามคุณลักษณะและวิธีการใช้งาน สําหรับประโยชน์ที่จะได้รับจากมัลติมีเดียมีมากมาย นอกจากจะช่วยเพิ่มประสิทธิภาพในการดําเนินงานแล้ว ยังเพิ่มประสิทธิผลของความคุ้มค่าในการลงทุนอีกด้วย ทั้งนี้ ขึ้นอยู่กับวิธีการนํามาประยุกต์ใช้เพื่อให้เกิดประโยชน์สูงสุด</a:t>
            </a:r>
            <a:endParaRPr sz="1800">
              <a:latin typeface="TH SarabunPSK"/>
              <a:ea typeface="TH SarabunPSK"/>
              <a:cs typeface="TH SarabunPSK"/>
              <a:sym typeface="TH SarabunP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