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60" r:id="rId3"/>
    <p:sldId id="262" r:id="rId4"/>
    <p:sldId id="261" r:id="rId5"/>
  </p:sldIdLst>
  <p:sldSz cx="9906000" cy="6858000" type="A4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TH SarabunPSK" panose="020B0500040200020003" pitchFamily="34" charset="-34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rdia New" panose="020B0304020202020204" pitchFamily="34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6331"/>
    <a:srgbClr val="086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45C976DB-B493-FD43-EA3C-5A1EA441E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" y="-66843"/>
            <a:ext cx="9902687" cy="138485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5E045DD7-D29F-6D5E-C3CC-960A1C7F13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07" y="104776"/>
            <a:ext cx="1176186" cy="1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97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03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8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9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00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559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97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3FCDD220-FA96-BAEB-3F14-D05D3E9EB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" y="-66843"/>
            <a:ext cx="9902687" cy="138485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A3713BDE-CC4A-306F-9A8F-352D39A44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07" y="104776"/>
            <a:ext cx="1176186" cy="1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81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43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0270-01AB-4283-BF97-3AC3AB8D29FA}" type="datetimeFigureOut">
              <a:rPr lang="th-TH" smtClean="0"/>
              <a:t>21/07/65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6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BD4CE0E4-D674-44CA-A301-B97E4E6C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064" r="1154" b="1530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A0FD4018-7508-450E-96C8-B8A37D3E49F5}"/>
              </a:ext>
            </a:extLst>
          </p:cNvPr>
          <p:cNvSpPr txBox="1">
            <a:spLocks/>
          </p:cNvSpPr>
          <p:nvPr/>
        </p:nvSpPr>
        <p:spPr>
          <a:xfrm>
            <a:off x="0" y="340997"/>
            <a:ext cx="99060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rgbClr val="086E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องค์การบริหารส่วนจังหวัดสุรินทร์</a:t>
            </a: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xmlns="" id="{F0B2124A-AE95-42F5-8035-0B7E8B168FE4}"/>
              </a:ext>
            </a:extLst>
          </p:cNvPr>
          <p:cNvSpPr txBox="1">
            <a:spLocks/>
          </p:cNvSpPr>
          <p:nvPr/>
        </p:nvSpPr>
        <p:spPr>
          <a:xfrm>
            <a:off x="0" y="969963"/>
            <a:ext cx="9906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ขอมอบเกียรติบัตร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ไว้เพื่อแสดงว่า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xmlns="" id="{00C94458-AEAC-4280-BE06-A04527AEEDC3}"/>
              </a:ext>
            </a:extLst>
          </p:cNvPr>
          <p:cNvSpPr txBox="1">
            <a:spLocks/>
          </p:cNvSpPr>
          <p:nvPr/>
        </p:nvSpPr>
        <p:spPr>
          <a:xfrm>
            <a:off x="0" y="2069944"/>
            <a:ext cx="9906000" cy="2502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ได้ผ่านการฝึกอบรมพัฒนาสมรรถนะและทักษะด้านเทคโนโลยีสารสนเทศเพื่อใช้ในการปฏิบัติงาน</a:t>
            </a:r>
          </a:p>
          <a:p>
            <a:r>
              <a:rPr lang="th-TH" sz="3600" b="1" dirty="0">
                <a:solidFill>
                  <a:srgbClr val="086E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 “เทคนิคการใช้โปรแกรมนำเสนอย่างมืออาชีพ”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๒๐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 ณ ห้องคอมพิวเตอร์ คณะครุศาสตร์ มหาวิทยาลัยราชภัฏสุรินทร์</a:t>
            </a: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ขอให้มีความสุข และประสบความสำเร็จในการส่งเสริมการปฏิบัติงานและการเรียนรู้ต่อไป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ให้ไว้ ณ วันที่ ๒๐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xmlns="" id="{7BA5E125-A58D-465B-8357-FA75D927AC49}"/>
              </a:ext>
            </a:extLst>
          </p:cNvPr>
          <p:cNvSpPr txBox="1">
            <a:spLocks/>
          </p:cNvSpPr>
          <p:nvPr/>
        </p:nvSpPr>
        <p:spPr>
          <a:xfrm>
            <a:off x="0" y="2943894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xmlns="" id="{B80E0C2C-8CFE-402B-937B-D54AABD51759}"/>
              </a:ext>
            </a:extLst>
          </p:cNvPr>
          <p:cNvSpPr txBox="1">
            <a:spLocks/>
          </p:cNvSpPr>
          <p:nvPr/>
        </p:nvSpPr>
        <p:spPr>
          <a:xfrm>
            <a:off x="0" y="3360737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ชื่อเรื่องรอง 2">
            <a:extLst>
              <a:ext uri="{FF2B5EF4-FFF2-40B4-BE49-F238E27FC236}">
                <a16:creationId xmlns:a16="http://schemas.microsoft.com/office/drawing/2014/main" xmlns="" id="{905A2957-9B40-4ECB-BAB4-CAF0DBA54ADE}"/>
              </a:ext>
            </a:extLst>
          </p:cNvPr>
          <p:cNvSpPr txBox="1">
            <a:spLocks/>
          </p:cNvSpPr>
          <p:nvPr/>
        </p:nvSpPr>
        <p:spPr>
          <a:xfrm>
            <a:off x="0" y="3782181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4C4EE7CD-1CC8-40CF-9158-ACF5763A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9062"/>
            <a:ext cx="1419968" cy="1397500"/>
          </a:xfrm>
          <a:prstGeom prst="rect">
            <a:avLst/>
          </a:prstGeom>
        </p:spPr>
      </p:pic>
      <p:sp>
        <p:nvSpPr>
          <p:cNvPr id="24" name="ชื่อเรื่องรอง 2">
            <a:extLst>
              <a:ext uri="{FF2B5EF4-FFF2-40B4-BE49-F238E27FC236}">
                <a16:creationId xmlns:a16="http://schemas.microsoft.com/office/drawing/2014/main" xmlns="" id="{8B9ECFEE-0543-471E-A1C6-53E66E84A956}"/>
              </a:ext>
            </a:extLst>
          </p:cNvPr>
          <p:cNvSpPr txBox="1">
            <a:spLocks/>
          </p:cNvSpPr>
          <p:nvPr/>
        </p:nvSpPr>
        <p:spPr>
          <a:xfrm>
            <a:off x="4953000" y="5149326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(นายพรชัย มุ่งเจริญพร)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นายกองค์การบริหารส่วนจังหวัดสุรินทร์</a:t>
            </a:r>
          </a:p>
        </p:txBody>
      </p:sp>
      <p:sp>
        <p:nvSpPr>
          <p:cNvPr id="25" name="ชื่อเรื่องรอง 2">
            <a:extLst>
              <a:ext uri="{FF2B5EF4-FFF2-40B4-BE49-F238E27FC236}">
                <a16:creationId xmlns:a16="http://schemas.microsoft.com/office/drawing/2014/main" xmlns="" id="{DD073402-BDBC-4F1E-B253-52C25599ECC2}"/>
              </a:ext>
            </a:extLst>
          </p:cNvPr>
          <p:cNvSpPr txBox="1">
            <a:spLocks/>
          </p:cNvSpPr>
          <p:nvPr/>
        </p:nvSpPr>
        <p:spPr>
          <a:xfrm>
            <a:off x="466725" y="5144277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(ผศ.กนก  โตสุรัตน์)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ปฏิบัติหน้าที่อธิการบดีมหาวิทยาลัยราชภัฏสุรินทร์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xmlns="" id="{B5388003-3F83-45E1-B130-24A983B35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4588097"/>
            <a:ext cx="1152525" cy="58026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AC0B548-15E0-87D9-4EBA-0BB3D3E1F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01" y="4546364"/>
            <a:ext cx="1350220" cy="668058"/>
          </a:xfrm>
          <a:prstGeom prst="rect">
            <a:avLst/>
          </a:prstGeom>
        </p:spPr>
      </p:pic>
      <p:sp>
        <p:nvSpPr>
          <p:cNvPr id="14" name="ชื่อเรื่องรอง 2">
            <a:extLst>
              <a:ext uri="{FF2B5EF4-FFF2-40B4-BE49-F238E27FC236}">
                <a16:creationId xmlns:a16="http://schemas.microsoft.com/office/drawing/2014/main" xmlns="" id="{05DBC4E1-803F-186B-A975-E1A278FE9982}"/>
              </a:ext>
            </a:extLst>
          </p:cNvPr>
          <p:cNvSpPr txBox="1">
            <a:spLocks/>
          </p:cNvSpPr>
          <p:nvPr/>
        </p:nvSpPr>
        <p:spPr>
          <a:xfrm>
            <a:off x="8118348" y="6529709"/>
            <a:ext cx="1115828" cy="25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Certificate ID :</a:t>
            </a:r>
            <a:endParaRPr lang="th-TH" sz="12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269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BD4CE0E4-D674-44CA-A301-B97E4E6C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064" r="1154" b="15301"/>
          <a:stretch/>
        </p:blipFill>
        <p:spPr>
          <a:xfrm>
            <a:off x="0" y="2539"/>
            <a:ext cx="9906000" cy="6858000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A0FD4018-7508-450E-96C8-B8A37D3E49F5}"/>
              </a:ext>
            </a:extLst>
          </p:cNvPr>
          <p:cNvSpPr txBox="1">
            <a:spLocks/>
          </p:cNvSpPr>
          <p:nvPr/>
        </p:nvSpPr>
        <p:spPr>
          <a:xfrm>
            <a:off x="0" y="340997"/>
            <a:ext cx="99060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องค์การบริหารส่วนจังหวัดสุรินทร์</a:t>
            </a: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xmlns="" id="{F0B2124A-AE95-42F5-8035-0B7E8B168FE4}"/>
              </a:ext>
            </a:extLst>
          </p:cNvPr>
          <p:cNvSpPr txBox="1">
            <a:spLocks/>
          </p:cNvSpPr>
          <p:nvPr/>
        </p:nvSpPr>
        <p:spPr>
          <a:xfrm>
            <a:off x="0" y="969963"/>
            <a:ext cx="9906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ขอมอบเกียรติบัตร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ไว้เพื่อแสดงว่า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xmlns="" id="{00C94458-AEAC-4280-BE06-A04527AEEDC3}"/>
              </a:ext>
            </a:extLst>
          </p:cNvPr>
          <p:cNvSpPr txBox="1">
            <a:spLocks/>
          </p:cNvSpPr>
          <p:nvPr/>
        </p:nvSpPr>
        <p:spPr>
          <a:xfrm>
            <a:off x="0" y="2069944"/>
            <a:ext cx="9906000" cy="2502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ได้ผ่านการฝึกอบรมพัฒนาสมรรถนะและทักษะด้านเทคโนโลยีสารสนเทศเพื่อใช้ในการปฏิบัติงาน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 “</a:t>
            </a:r>
            <a:r>
              <a:rPr lang="th-TH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การใช้เทคโนโลยีดิจิทัลเพื่อเพิ่มประสิทธิภาพในการปฏิบัติงาน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๒๑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 ณ ห้องคอมพิวเตอร์ คณะครุศาสตร์ มหาวิทยาลัยราชภัฏสุรินทร์</a:t>
            </a: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ขอให้มีความสุข และประสบความสำเร็จในการส่งเสริมการปฏิบัติงานและการเรียนรู้ต่อไป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ให้ไว้ ณ วันที่ ๒๑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xmlns="" id="{7BA5E125-A58D-465B-8357-FA75D927AC49}"/>
              </a:ext>
            </a:extLst>
          </p:cNvPr>
          <p:cNvSpPr txBox="1">
            <a:spLocks/>
          </p:cNvSpPr>
          <p:nvPr/>
        </p:nvSpPr>
        <p:spPr>
          <a:xfrm>
            <a:off x="0" y="2943894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xmlns="" id="{B80E0C2C-8CFE-402B-937B-D54AABD51759}"/>
              </a:ext>
            </a:extLst>
          </p:cNvPr>
          <p:cNvSpPr txBox="1">
            <a:spLocks/>
          </p:cNvSpPr>
          <p:nvPr/>
        </p:nvSpPr>
        <p:spPr>
          <a:xfrm>
            <a:off x="0" y="3360737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ชื่อเรื่องรอง 2">
            <a:extLst>
              <a:ext uri="{FF2B5EF4-FFF2-40B4-BE49-F238E27FC236}">
                <a16:creationId xmlns:a16="http://schemas.microsoft.com/office/drawing/2014/main" xmlns="" id="{905A2957-9B40-4ECB-BAB4-CAF0DBA54ADE}"/>
              </a:ext>
            </a:extLst>
          </p:cNvPr>
          <p:cNvSpPr txBox="1">
            <a:spLocks/>
          </p:cNvSpPr>
          <p:nvPr/>
        </p:nvSpPr>
        <p:spPr>
          <a:xfrm>
            <a:off x="0" y="3782181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4C4EE7CD-1CC8-40CF-9158-ACF5763A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9062"/>
            <a:ext cx="1419968" cy="1397500"/>
          </a:xfrm>
          <a:prstGeom prst="rect">
            <a:avLst/>
          </a:prstGeom>
        </p:spPr>
      </p:pic>
      <p:sp>
        <p:nvSpPr>
          <p:cNvPr id="21" name="ชื่อเรื่องรอง 2">
            <a:extLst>
              <a:ext uri="{FF2B5EF4-FFF2-40B4-BE49-F238E27FC236}">
                <a16:creationId xmlns:a16="http://schemas.microsoft.com/office/drawing/2014/main" xmlns="" id="{6125DC19-BD85-4226-B1A0-692960BA23F3}"/>
              </a:ext>
            </a:extLst>
          </p:cNvPr>
          <p:cNvSpPr txBox="1">
            <a:spLocks/>
          </p:cNvSpPr>
          <p:nvPr/>
        </p:nvSpPr>
        <p:spPr>
          <a:xfrm>
            <a:off x="4953000" y="5149326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(นายพรชัย มุ่งเจริญพร)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นายกองค์การบริหารส่วนจังหวัดสุรินทร์</a:t>
            </a:r>
          </a:p>
        </p:txBody>
      </p:sp>
      <p:sp>
        <p:nvSpPr>
          <p:cNvPr id="22" name="ชื่อเรื่องรอง 2">
            <a:extLst>
              <a:ext uri="{FF2B5EF4-FFF2-40B4-BE49-F238E27FC236}">
                <a16:creationId xmlns:a16="http://schemas.microsoft.com/office/drawing/2014/main" xmlns="" id="{FF41006F-F1C1-41FA-AFB5-AE886840CEAD}"/>
              </a:ext>
            </a:extLst>
          </p:cNvPr>
          <p:cNvSpPr txBox="1">
            <a:spLocks/>
          </p:cNvSpPr>
          <p:nvPr/>
        </p:nvSpPr>
        <p:spPr>
          <a:xfrm>
            <a:off x="466725" y="5144277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(ผศ.กนก  โตสุรัตน์)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ปฏิบัติหน้าที่อธิการบดีมหาวิทยาลัยราชภัฏสุรินทร์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DD180A81-7411-45D1-8516-789920E7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4588097"/>
            <a:ext cx="1152525" cy="58026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013AEC4B-F39C-8DD0-8639-6A7964562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90" y="4550878"/>
            <a:ext cx="1350220" cy="668058"/>
          </a:xfrm>
          <a:prstGeom prst="rect">
            <a:avLst/>
          </a:prstGeom>
        </p:spPr>
      </p:pic>
      <p:sp>
        <p:nvSpPr>
          <p:cNvPr id="16" name="ชื่อเรื่องรอง 2">
            <a:extLst>
              <a:ext uri="{FF2B5EF4-FFF2-40B4-BE49-F238E27FC236}">
                <a16:creationId xmlns:a16="http://schemas.microsoft.com/office/drawing/2014/main" xmlns="" id="{C58A806B-4EB2-6136-D157-09B3E9938A1D}"/>
              </a:ext>
            </a:extLst>
          </p:cNvPr>
          <p:cNvSpPr txBox="1">
            <a:spLocks/>
          </p:cNvSpPr>
          <p:nvPr/>
        </p:nvSpPr>
        <p:spPr>
          <a:xfrm>
            <a:off x="8118348" y="6529709"/>
            <a:ext cx="1115828" cy="25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Certificate ID :</a:t>
            </a:r>
            <a:endParaRPr lang="th-TH" sz="12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474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BD4CE0E4-D674-44CA-A301-B97E4E6C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064" r="1154" b="15301"/>
          <a:stretch/>
        </p:blipFill>
        <p:spPr>
          <a:xfrm>
            <a:off x="0" y="2539"/>
            <a:ext cx="9906000" cy="6858000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A0FD4018-7508-450E-96C8-B8A37D3E49F5}"/>
              </a:ext>
            </a:extLst>
          </p:cNvPr>
          <p:cNvSpPr txBox="1">
            <a:spLocks/>
          </p:cNvSpPr>
          <p:nvPr/>
        </p:nvSpPr>
        <p:spPr>
          <a:xfrm>
            <a:off x="0" y="340997"/>
            <a:ext cx="99060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องค์การบริหารส่วนจังหวัดสุรินทร์</a:t>
            </a: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xmlns="" id="{F0B2124A-AE95-42F5-8035-0B7E8B168FE4}"/>
              </a:ext>
            </a:extLst>
          </p:cNvPr>
          <p:cNvSpPr txBox="1">
            <a:spLocks/>
          </p:cNvSpPr>
          <p:nvPr/>
        </p:nvSpPr>
        <p:spPr>
          <a:xfrm>
            <a:off x="0" y="969963"/>
            <a:ext cx="9906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ขอมอบเกียรติบัตร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ไว้เพื่อแสดงว่า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xmlns="" id="{00C94458-AEAC-4280-BE06-A04527AEEDC3}"/>
              </a:ext>
            </a:extLst>
          </p:cNvPr>
          <p:cNvSpPr txBox="1">
            <a:spLocks/>
          </p:cNvSpPr>
          <p:nvPr/>
        </p:nvSpPr>
        <p:spPr>
          <a:xfrm>
            <a:off x="0" y="2069944"/>
            <a:ext cx="9906000" cy="2502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ได้ผ่านการฝึกอบรมพัฒนาสมรรถนะและทักษะด้านเทคโนโลยีสารสนเทศเพื่อใช้ในการปฏิบัติงาน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 “</a:t>
            </a:r>
            <a:r>
              <a:rPr lang="th-TH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การใช้เทคโนโลยีดิจิทัลเพื่อเพิ่มประสิทธิภาพในการปฏิบัติงาน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๒๕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 ณ ห้องคอมพิวเตอร์ คณะครุศาสตร์ มหาวิทยาลัยราชภัฏสุรินทร์</a:t>
            </a: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ขอให้มีความสุข และประสบความสำเร็จในการส่งเสริมการปฏิบัติงานและการเรียนรู้ต่อไป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ให้ไว้ ณ วันที่ ๒๕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xmlns="" id="{7BA5E125-A58D-465B-8357-FA75D927AC49}"/>
              </a:ext>
            </a:extLst>
          </p:cNvPr>
          <p:cNvSpPr txBox="1">
            <a:spLocks/>
          </p:cNvSpPr>
          <p:nvPr/>
        </p:nvSpPr>
        <p:spPr>
          <a:xfrm>
            <a:off x="0" y="2943894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xmlns="" id="{B80E0C2C-8CFE-402B-937B-D54AABD51759}"/>
              </a:ext>
            </a:extLst>
          </p:cNvPr>
          <p:cNvSpPr txBox="1">
            <a:spLocks/>
          </p:cNvSpPr>
          <p:nvPr/>
        </p:nvSpPr>
        <p:spPr>
          <a:xfrm>
            <a:off x="0" y="3360737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4C4EE7CD-1CC8-40CF-9158-ACF5763A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9062"/>
            <a:ext cx="1419968" cy="1397500"/>
          </a:xfrm>
          <a:prstGeom prst="rect">
            <a:avLst/>
          </a:prstGeom>
        </p:spPr>
      </p:pic>
      <p:sp>
        <p:nvSpPr>
          <p:cNvPr id="21" name="ชื่อเรื่องรอง 2">
            <a:extLst>
              <a:ext uri="{FF2B5EF4-FFF2-40B4-BE49-F238E27FC236}">
                <a16:creationId xmlns:a16="http://schemas.microsoft.com/office/drawing/2014/main" xmlns="" id="{2BD34F66-A98F-4EC8-805E-588AFE5DBFFE}"/>
              </a:ext>
            </a:extLst>
          </p:cNvPr>
          <p:cNvSpPr txBox="1">
            <a:spLocks/>
          </p:cNvSpPr>
          <p:nvPr/>
        </p:nvSpPr>
        <p:spPr>
          <a:xfrm>
            <a:off x="4953000" y="5149326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(นายพรชัย มุ่งเจริญพร)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นายกองค์การบริหารส่วนจังหวัดสุรินทร์</a:t>
            </a:r>
          </a:p>
        </p:txBody>
      </p:sp>
      <p:sp>
        <p:nvSpPr>
          <p:cNvPr id="22" name="ชื่อเรื่องรอง 2">
            <a:extLst>
              <a:ext uri="{FF2B5EF4-FFF2-40B4-BE49-F238E27FC236}">
                <a16:creationId xmlns:a16="http://schemas.microsoft.com/office/drawing/2014/main" xmlns="" id="{C1D1A25B-38B8-42D7-ABCC-2B87F8026EE4}"/>
              </a:ext>
            </a:extLst>
          </p:cNvPr>
          <p:cNvSpPr txBox="1">
            <a:spLocks/>
          </p:cNvSpPr>
          <p:nvPr/>
        </p:nvSpPr>
        <p:spPr>
          <a:xfrm>
            <a:off x="466725" y="5144277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(ผศ.กนก  โตสุรัตน์)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ปฏิบัติหน้าที่อธิการบดีมหาวิทยาลัยราชภัฏสุรินทร์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0DE67677-342E-453E-9750-2C728E4FF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4588097"/>
            <a:ext cx="1152525" cy="58026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FA179C20-B897-8C90-947E-B0CCCF056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90" y="4550878"/>
            <a:ext cx="1350220" cy="668058"/>
          </a:xfrm>
          <a:prstGeom prst="rect">
            <a:avLst/>
          </a:prstGeom>
        </p:spPr>
      </p:pic>
      <p:sp>
        <p:nvSpPr>
          <p:cNvPr id="15" name="ชื่อเรื่องรอง 2">
            <a:extLst>
              <a:ext uri="{FF2B5EF4-FFF2-40B4-BE49-F238E27FC236}">
                <a16:creationId xmlns:a16="http://schemas.microsoft.com/office/drawing/2014/main" xmlns="" id="{68F0BB4B-2ADB-0389-9BFF-8DA6FE43D150}"/>
              </a:ext>
            </a:extLst>
          </p:cNvPr>
          <p:cNvSpPr txBox="1">
            <a:spLocks/>
          </p:cNvSpPr>
          <p:nvPr/>
        </p:nvSpPr>
        <p:spPr>
          <a:xfrm>
            <a:off x="8118348" y="6529709"/>
            <a:ext cx="1115828" cy="25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Certificate ID :</a:t>
            </a:r>
            <a:endParaRPr lang="th-TH" sz="12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96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BD4CE0E4-D674-44CA-A301-B97E4E6C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064" r="1154" b="15301"/>
          <a:stretch/>
        </p:blipFill>
        <p:spPr>
          <a:xfrm>
            <a:off x="0" y="2539"/>
            <a:ext cx="9906000" cy="6858000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A0FD4018-7508-450E-96C8-B8A37D3E49F5}"/>
              </a:ext>
            </a:extLst>
          </p:cNvPr>
          <p:cNvSpPr txBox="1">
            <a:spLocks/>
          </p:cNvSpPr>
          <p:nvPr/>
        </p:nvSpPr>
        <p:spPr>
          <a:xfrm>
            <a:off x="0" y="340997"/>
            <a:ext cx="99060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rgbClr val="91633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องค์การบริหารส่วนจังหวัดสุรินทร์</a:t>
            </a: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xmlns="" id="{F0B2124A-AE95-42F5-8035-0B7E8B168FE4}"/>
              </a:ext>
            </a:extLst>
          </p:cNvPr>
          <p:cNvSpPr txBox="1">
            <a:spLocks/>
          </p:cNvSpPr>
          <p:nvPr/>
        </p:nvSpPr>
        <p:spPr>
          <a:xfrm>
            <a:off x="0" y="969963"/>
            <a:ext cx="9906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ขอมอบเกียรติบัตร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ไว้เพื่อแสดงว่า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xmlns="" id="{00C94458-AEAC-4280-BE06-A04527AEEDC3}"/>
              </a:ext>
            </a:extLst>
          </p:cNvPr>
          <p:cNvSpPr txBox="1">
            <a:spLocks/>
          </p:cNvSpPr>
          <p:nvPr/>
        </p:nvSpPr>
        <p:spPr>
          <a:xfrm>
            <a:off x="0" y="2069944"/>
            <a:ext cx="9906000" cy="2502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ได้ผ่านการฝึกอบรมพัฒนาสมรรถนะและทักษะด้านเทคโนโลยีสารสนเทศเพื่อใช้ในการปฏิบัติงาน</a:t>
            </a:r>
          </a:p>
          <a:p>
            <a:r>
              <a:rPr lang="th-TH" sz="3600" b="1" dirty="0">
                <a:solidFill>
                  <a:srgbClr val="91633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 “</a:t>
            </a:r>
            <a:r>
              <a:rPr lang="th-TH" sz="3600" b="1" dirty="0">
                <a:solidFill>
                  <a:srgbClr val="91633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การใช้โปรแกรม </a:t>
            </a:r>
            <a:r>
              <a:rPr lang="en-US" sz="3600" b="1" dirty="0">
                <a:solidFill>
                  <a:srgbClr val="91633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Microsoft Office </a:t>
            </a:r>
            <a:r>
              <a:rPr lang="th-TH" sz="3600" b="1" dirty="0">
                <a:solidFill>
                  <a:srgbClr val="91633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ในการปฏิบัติงาน</a:t>
            </a:r>
            <a:r>
              <a:rPr lang="th-TH" sz="3600" b="1" dirty="0">
                <a:solidFill>
                  <a:srgbClr val="91633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๒๖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 ณ ห้องคอมพิวเตอร์ คณะครุศาสตร์ มหาวิทยาลัยราชภัฏสุรินทร์</a:t>
            </a: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ขอให้มีความสุข และประสบความสำเร็จในการส่งเสริมการปฏิบัติงานและการเรียนรู้ต่อไป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ให้ไว้ ณ วันที่ ๒๖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๒๕๖๕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xmlns="" id="{7BA5E125-A58D-465B-8357-FA75D927AC49}"/>
              </a:ext>
            </a:extLst>
          </p:cNvPr>
          <p:cNvSpPr txBox="1">
            <a:spLocks/>
          </p:cNvSpPr>
          <p:nvPr/>
        </p:nvSpPr>
        <p:spPr>
          <a:xfrm>
            <a:off x="0" y="2943894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xmlns="" id="{B80E0C2C-8CFE-402B-937B-D54AABD51759}"/>
              </a:ext>
            </a:extLst>
          </p:cNvPr>
          <p:cNvSpPr txBox="1">
            <a:spLocks/>
          </p:cNvSpPr>
          <p:nvPr/>
        </p:nvSpPr>
        <p:spPr>
          <a:xfrm>
            <a:off x="0" y="3360737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ชื่อเรื่องรอง 2">
            <a:extLst>
              <a:ext uri="{FF2B5EF4-FFF2-40B4-BE49-F238E27FC236}">
                <a16:creationId xmlns:a16="http://schemas.microsoft.com/office/drawing/2014/main" xmlns="" id="{905A2957-9B40-4ECB-BAB4-CAF0DBA54ADE}"/>
              </a:ext>
            </a:extLst>
          </p:cNvPr>
          <p:cNvSpPr txBox="1">
            <a:spLocks/>
          </p:cNvSpPr>
          <p:nvPr/>
        </p:nvSpPr>
        <p:spPr>
          <a:xfrm>
            <a:off x="0" y="3782181"/>
            <a:ext cx="9906000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ชื่อเรื่องรอง 2">
            <a:extLst>
              <a:ext uri="{FF2B5EF4-FFF2-40B4-BE49-F238E27FC236}">
                <a16:creationId xmlns:a16="http://schemas.microsoft.com/office/drawing/2014/main" xmlns="" id="{0B40C87B-5027-4845-B05D-5A216D569016}"/>
              </a:ext>
            </a:extLst>
          </p:cNvPr>
          <p:cNvSpPr txBox="1">
            <a:spLocks/>
          </p:cNvSpPr>
          <p:nvPr/>
        </p:nvSpPr>
        <p:spPr>
          <a:xfrm>
            <a:off x="4953000" y="5149326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(นายพรชัย มุ่งเจริญพร)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นายกองค์การบริหารส่วนจังหวัดสุรินทร์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4C4EE7CD-1CC8-40CF-9158-ACF5763A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9062"/>
            <a:ext cx="1419968" cy="1397500"/>
          </a:xfrm>
          <a:prstGeom prst="rect">
            <a:avLst/>
          </a:prstGeom>
        </p:spPr>
      </p:pic>
      <p:sp>
        <p:nvSpPr>
          <p:cNvPr id="17" name="ชื่อเรื่องรอง 2">
            <a:extLst>
              <a:ext uri="{FF2B5EF4-FFF2-40B4-BE49-F238E27FC236}">
                <a16:creationId xmlns:a16="http://schemas.microsoft.com/office/drawing/2014/main" xmlns="" id="{1587B493-624A-4DB4-9870-B936C2854BBF}"/>
              </a:ext>
            </a:extLst>
          </p:cNvPr>
          <p:cNvSpPr txBox="1">
            <a:spLocks/>
          </p:cNvSpPr>
          <p:nvPr/>
        </p:nvSpPr>
        <p:spPr>
          <a:xfrm>
            <a:off x="466725" y="5144277"/>
            <a:ext cx="448627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(ผศ.กนก  โตสุรัตน์)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ปฏิบัติหน้าที่อธิการบดีมหาวิทยาลัยราชภัฏสุรินทร์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54D08E68-A96A-4D11-9178-3B7553D29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4588097"/>
            <a:ext cx="1152525" cy="58026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DE8EE08C-B4C2-ACA6-C2AB-3BF221CEA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90" y="4550878"/>
            <a:ext cx="1350220" cy="668058"/>
          </a:xfrm>
          <a:prstGeom prst="rect">
            <a:avLst/>
          </a:prstGeom>
        </p:spPr>
      </p:pic>
      <p:sp>
        <p:nvSpPr>
          <p:cNvPr id="15" name="ชื่อเรื่องรอง 2">
            <a:extLst>
              <a:ext uri="{FF2B5EF4-FFF2-40B4-BE49-F238E27FC236}">
                <a16:creationId xmlns:a16="http://schemas.microsoft.com/office/drawing/2014/main" xmlns="" id="{DED2166B-9925-3869-3015-1E6410DC365E}"/>
              </a:ext>
            </a:extLst>
          </p:cNvPr>
          <p:cNvSpPr txBox="1">
            <a:spLocks/>
          </p:cNvSpPr>
          <p:nvPr/>
        </p:nvSpPr>
        <p:spPr>
          <a:xfrm>
            <a:off x="8118348" y="6529709"/>
            <a:ext cx="1115828" cy="25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Certificate ID :</a:t>
            </a:r>
            <a:endParaRPr lang="th-TH" sz="12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788971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392</Words>
  <Application>Microsoft Office PowerPoint</Application>
  <PresentationFormat>กระดาษ A4 (210x297 มม.)</PresentationFormat>
  <Paragraphs>40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1" baseType="lpstr">
      <vt:lpstr>Calibri</vt:lpstr>
      <vt:lpstr>Angsana New</vt:lpstr>
      <vt:lpstr>TH SarabunPSK</vt:lpstr>
      <vt:lpstr>Arial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สาขาวิชาการประถมศึกษา คณะครุศาสตร์ มหาวิทยาลัยราชภัฏสุรินทร์</dc:title>
  <dc:creator>สมเกียรติ เพ็ชรมาก</dc:creator>
  <cp:lastModifiedBy>HP</cp:lastModifiedBy>
  <cp:revision>18</cp:revision>
  <dcterms:created xsi:type="dcterms:W3CDTF">2021-08-12T00:02:40Z</dcterms:created>
  <dcterms:modified xsi:type="dcterms:W3CDTF">2022-07-21T09:49:49Z</dcterms:modified>
</cp:coreProperties>
</file>