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</p:sldIdLst>
  <p:sldSz cy="5143500" cx="9144000"/>
  <p:notesSz cx="6858000" cy="9144000"/>
  <p:embeddedFontLst>
    <p:embeddedFont>
      <p:font typeface="Nunito"/>
      <p:regular r:id="rId15"/>
      <p:bold r:id="rId16"/>
      <p:italic r:id="rId17"/>
      <p:boldItalic r:id="rId18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Nunito-regular.fntdata"/><Relationship Id="rId14" Type="http://schemas.openxmlformats.org/officeDocument/2006/relationships/slide" Target="slides/slide9.xml"/><Relationship Id="rId17" Type="http://schemas.openxmlformats.org/officeDocument/2006/relationships/font" Target="fonts/Nunito-italic.fntdata"/><Relationship Id="rId16" Type="http://schemas.openxmlformats.org/officeDocument/2006/relationships/font" Target="fonts/Nunito-bold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18" Type="http://schemas.openxmlformats.org/officeDocument/2006/relationships/font" Target="fonts/Nunito-boldItalic.fntdata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6" name="Google Shape;126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g50ac2337db_0_11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1" name="Google Shape;131;g50ac2337db_0_11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g50ac2337db_0_12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6" name="Google Shape;136;g50ac2337db_0_12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g50ac2337db_0_13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1" name="Google Shape;141;g50ac2337db_0_13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g50ac2337db_0_13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6" name="Google Shape;146;g50ac2337db_0_13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g50ac2337db_0_14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1" name="Google Shape;151;g50ac2337db_0_14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57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g50ac2337db_0_15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9" name="Google Shape;159;g50ac2337db_0_15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62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g50ac2337db_0_16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4" name="Google Shape;164;g50ac2337db_0_16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67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g50ac2337db_0_16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9" name="Google Shape;169;g50ac2337db_0_16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bg>
      <p:bgPr>
        <a:solidFill>
          <a:schemeClr val="accent6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" name="Google Shape;11;p2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" name="Google Shape;12;p2"/>
          <p:cNvSpPr/>
          <p:nvPr/>
        </p:nvSpPr>
        <p:spPr>
          <a:xfrm rot="10800000">
            <a:off x="5058905" y="0"/>
            <a:ext cx="4085100" cy="2052600"/>
          </a:xfrm>
          <a:prstGeom prst="rtTriangle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" name="Google Shape;13;p2"/>
          <p:cNvSpPr/>
          <p:nvPr/>
        </p:nvSpPr>
        <p:spPr>
          <a:xfrm>
            <a:off x="20327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14" name="Google Shape;14;p2"/>
          <p:cNvGrpSpPr/>
          <p:nvPr/>
        </p:nvGrpSpPr>
        <p:grpSpPr>
          <a:xfrm>
            <a:off x="255200" y="592"/>
            <a:ext cx="2250363" cy="1044300"/>
            <a:chOff x="255200" y="592"/>
            <a:chExt cx="2250363" cy="1044300"/>
          </a:xfrm>
        </p:grpSpPr>
        <p:sp>
          <p:nvSpPr>
            <p:cNvPr id="15" name="Google Shape;15;p2"/>
            <p:cNvSpPr/>
            <p:nvPr/>
          </p:nvSpPr>
          <p:spPr>
            <a:xfrm>
              <a:off x="764063" y="592"/>
              <a:ext cx="1741500" cy="1044300"/>
            </a:xfrm>
            <a:prstGeom prst="parallelogram">
              <a:avLst>
                <a:gd fmla="val 153193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" name="Google Shape;16;p2"/>
            <p:cNvSpPr/>
            <p:nvPr/>
          </p:nvSpPr>
          <p:spPr>
            <a:xfrm>
              <a:off x="509632" y="592"/>
              <a:ext cx="1741500" cy="1044300"/>
            </a:xfrm>
            <a:prstGeom prst="parallelogram">
              <a:avLst>
                <a:gd fmla="val 153193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" name="Google Shape;17;p2"/>
            <p:cNvSpPr/>
            <p:nvPr/>
          </p:nvSpPr>
          <p:spPr>
            <a:xfrm>
              <a:off x="255200" y="592"/>
              <a:ext cx="1741500" cy="1044300"/>
            </a:xfrm>
            <a:prstGeom prst="parallelogram">
              <a:avLst>
                <a:gd fmla="val 153193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18" name="Google Shape;18;p2"/>
          <p:cNvGrpSpPr/>
          <p:nvPr/>
        </p:nvGrpSpPr>
        <p:grpSpPr>
          <a:xfrm>
            <a:off x="905395" y="592"/>
            <a:ext cx="2250363" cy="1044300"/>
            <a:chOff x="905395" y="592"/>
            <a:chExt cx="2250363" cy="1044300"/>
          </a:xfrm>
        </p:grpSpPr>
        <p:sp>
          <p:nvSpPr>
            <p:cNvPr id="19" name="Google Shape;19;p2"/>
            <p:cNvSpPr/>
            <p:nvPr/>
          </p:nvSpPr>
          <p:spPr>
            <a:xfrm>
              <a:off x="1414258" y="592"/>
              <a:ext cx="1741500" cy="1044300"/>
            </a:xfrm>
            <a:prstGeom prst="parallelogram">
              <a:avLst>
                <a:gd fmla="val 153193" name="adj"/>
              </a:avLst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" name="Google Shape;20;p2"/>
            <p:cNvSpPr/>
            <p:nvPr/>
          </p:nvSpPr>
          <p:spPr>
            <a:xfrm>
              <a:off x="1159826" y="592"/>
              <a:ext cx="1741500" cy="1044300"/>
            </a:xfrm>
            <a:prstGeom prst="parallelogram">
              <a:avLst>
                <a:gd fmla="val 153193" name="adj"/>
              </a:avLst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" name="Google Shape;21;p2"/>
            <p:cNvSpPr/>
            <p:nvPr/>
          </p:nvSpPr>
          <p:spPr>
            <a:xfrm>
              <a:off x="905395" y="592"/>
              <a:ext cx="1741500" cy="1044300"/>
            </a:xfrm>
            <a:prstGeom prst="parallelogram">
              <a:avLst>
                <a:gd fmla="val 153193" name="adj"/>
              </a:avLst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22" name="Google Shape;22;p2"/>
          <p:cNvGrpSpPr/>
          <p:nvPr/>
        </p:nvGrpSpPr>
        <p:grpSpPr>
          <a:xfrm>
            <a:off x="7057468" y="5088"/>
            <a:ext cx="1851282" cy="752108"/>
            <a:chOff x="6917201" y="0"/>
            <a:chExt cx="2227777" cy="863400"/>
          </a:xfrm>
        </p:grpSpPr>
        <p:sp>
          <p:nvSpPr>
            <p:cNvPr id="23" name="Google Shape;23;p2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" name="Google Shape;24;p2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" name="Google Shape;25;p2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26" name="Google Shape;26;p2"/>
          <p:cNvGrpSpPr/>
          <p:nvPr/>
        </p:nvGrpSpPr>
        <p:grpSpPr>
          <a:xfrm>
            <a:off x="6553032" y="4217852"/>
            <a:ext cx="2389068" cy="925737"/>
            <a:chOff x="6917201" y="0"/>
            <a:chExt cx="2227777" cy="863400"/>
          </a:xfrm>
        </p:grpSpPr>
        <p:sp>
          <p:nvSpPr>
            <p:cNvPr id="27" name="Google Shape;27;p2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" name="Google Shape;28;p2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" name="Google Shape;29;p2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30" name="Google Shape;30;p2"/>
          <p:cNvGrpSpPr/>
          <p:nvPr/>
        </p:nvGrpSpPr>
        <p:grpSpPr>
          <a:xfrm>
            <a:off x="199149" y="4055652"/>
            <a:ext cx="2795414" cy="1083308"/>
            <a:chOff x="6917201" y="0"/>
            <a:chExt cx="2227777" cy="863400"/>
          </a:xfrm>
        </p:grpSpPr>
        <p:sp>
          <p:nvSpPr>
            <p:cNvPr id="31" name="Google Shape;31;p2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" name="Google Shape;32;p2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" name="Google Shape;33;p2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34" name="Google Shape;34;p2"/>
          <p:cNvSpPr txBox="1"/>
          <p:nvPr>
            <p:ph type="ctrTitle"/>
          </p:nvPr>
        </p:nvSpPr>
        <p:spPr>
          <a:xfrm>
            <a:off x="1858703" y="1822833"/>
            <a:ext cx="5361300" cy="144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1pPr>
            <a:lvl2pPr lvl="1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2pPr>
            <a:lvl3pPr lvl="2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3pPr>
            <a:lvl4pPr lvl="3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4pPr>
            <a:lvl5pPr lvl="4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5pPr>
            <a:lvl6pPr lvl="5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6pPr>
            <a:lvl7pPr lvl="6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7pPr>
            <a:lvl8pPr lvl="7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8pPr>
            <a:lvl9pPr lvl="8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9pPr>
          </a:lstStyle>
          <a:p/>
        </p:txBody>
      </p:sp>
      <p:sp>
        <p:nvSpPr>
          <p:cNvPr id="35" name="Google Shape;35;p2"/>
          <p:cNvSpPr txBox="1"/>
          <p:nvPr>
            <p:ph idx="1" type="subTitle"/>
          </p:nvPr>
        </p:nvSpPr>
        <p:spPr>
          <a:xfrm>
            <a:off x="1858700" y="3413158"/>
            <a:ext cx="5361300" cy="5226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36" name="Google Shape;36;p2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h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bg>
      <p:bgPr>
        <a:solidFill>
          <a:schemeClr val="accent3"/>
        </a:solidFill>
      </p:bgPr>
    </p:bg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1"/>
          <p:cNvSpPr/>
          <p:nvPr/>
        </p:nvSpPr>
        <p:spPr>
          <a:xfrm flipH="1">
            <a:off x="5569200" y="2834075"/>
            <a:ext cx="3574800" cy="2309400"/>
          </a:xfrm>
          <a:prstGeom prst="rtTriangle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111" name="Google Shape;111;p11"/>
          <p:cNvGrpSpPr/>
          <p:nvPr/>
        </p:nvGrpSpPr>
        <p:grpSpPr>
          <a:xfrm>
            <a:off x="5959222" y="4119576"/>
            <a:ext cx="2520952" cy="1024165"/>
            <a:chOff x="6917201" y="0"/>
            <a:chExt cx="2227777" cy="863400"/>
          </a:xfrm>
        </p:grpSpPr>
        <p:sp>
          <p:nvSpPr>
            <p:cNvPr id="112" name="Google Shape;112;p11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3" name="Google Shape;113;p11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4" name="Google Shape;114;p11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115" name="Google Shape;115;p11"/>
          <p:cNvGrpSpPr/>
          <p:nvPr/>
        </p:nvGrpSpPr>
        <p:grpSpPr>
          <a:xfrm>
            <a:off x="199149" y="2"/>
            <a:ext cx="2795414" cy="1083308"/>
            <a:chOff x="6917201" y="0"/>
            <a:chExt cx="2227777" cy="863400"/>
          </a:xfrm>
        </p:grpSpPr>
        <p:sp>
          <p:nvSpPr>
            <p:cNvPr id="116" name="Google Shape;116;p11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7" name="Google Shape;117;p11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8" name="Google Shape;118;p11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19" name="Google Shape;119;p11"/>
          <p:cNvSpPr txBox="1"/>
          <p:nvPr>
            <p:ph hasCustomPrompt="1" type="title"/>
          </p:nvPr>
        </p:nvSpPr>
        <p:spPr>
          <a:xfrm>
            <a:off x="1385850" y="1383850"/>
            <a:ext cx="6372300" cy="13797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120" name="Google Shape;120;p11"/>
          <p:cNvSpPr txBox="1"/>
          <p:nvPr>
            <p:ph idx="1" type="body"/>
          </p:nvPr>
        </p:nvSpPr>
        <p:spPr>
          <a:xfrm>
            <a:off x="1385850" y="2863850"/>
            <a:ext cx="6372300" cy="6411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1150" lvl="0" marL="457200" algn="ctr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 algn="ctr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 algn="ctr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 algn="ctr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 algn="ctr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 algn="ctr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 algn="ctr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 algn="ctr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 algn="ctr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121" name="Google Shape;121;p11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h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12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h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bg>
      <p:bgPr>
        <a:solidFill>
          <a:schemeClr val="accent3"/>
        </a:solidFill>
      </p:bgPr>
    </p:bg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3"/>
          <p:cNvSpPr/>
          <p:nvPr/>
        </p:nvSpPr>
        <p:spPr>
          <a:xfrm flipH="1">
            <a:off x="4757100" y="2309400"/>
            <a:ext cx="4386900" cy="2834100"/>
          </a:xfrm>
          <a:prstGeom prst="rtTriangle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39" name="Google Shape;39;p3"/>
          <p:cNvGrpSpPr/>
          <p:nvPr/>
        </p:nvGrpSpPr>
        <p:grpSpPr>
          <a:xfrm>
            <a:off x="5594191" y="3961115"/>
            <a:ext cx="2910145" cy="1182340"/>
            <a:chOff x="6917201" y="0"/>
            <a:chExt cx="2227777" cy="863400"/>
          </a:xfrm>
        </p:grpSpPr>
        <p:sp>
          <p:nvSpPr>
            <p:cNvPr id="40" name="Google Shape;40;p3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1" name="Google Shape;41;p3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2" name="Google Shape;42;p3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43" name="Google Shape;43;p3"/>
          <p:cNvGrpSpPr/>
          <p:nvPr/>
        </p:nvGrpSpPr>
        <p:grpSpPr>
          <a:xfrm>
            <a:off x="199149" y="2"/>
            <a:ext cx="2795414" cy="1083308"/>
            <a:chOff x="6917201" y="0"/>
            <a:chExt cx="2227777" cy="863400"/>
          </a:xfrm>
        </p:grpSpPr>
        <p:sp>
          <p:nvSpPr>
            <p:cNvPr id="44" name="Google Shape;44;p3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5" name="Google Shape;45;p3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6" name="Google Shape;46;p3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47" name="Google Shape;47;p3"/>
          <p:cNvSpPr txBox="1"/>
          <p:nvPr>
            <p:ph type="title"/>
          </p:nvPr>
        </p:nvSpPr>
        <p:spPr>
          <a:xfrm>
            <a:off x="1888684" y="1746100"/>
            <a:ext cx="5377500" cy="16461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48" name="Google Shape;48;p3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h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bg>
      <p:bgPr>
        <a:solidFill>
          <a:schemeClr val="dk2"/>
        </a:solidFill>
      </p:bgPr>
    </p:bg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4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1" name="Google Shape;51;p4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2" name="Google Shape;52;p4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3" name="Google Shape;53;p4"/>
          <p:cNvSpPr txBox="1"/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54" name="Google Shape;54;p4"/>
          <p:cNvSpPr txBox="1"/>
          <p:nvPr>
            <p:ph idx="1" type="body"/>
          </p:nvPr>
        </p:nvSpPr>
        <p:spPr>
          <a:xfrm>
            <a:off x="819150" y="1990725"/>
            <a:ext cx="7505700" cy="24480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55" name="Google Shape;55;p4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h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bg>
      <p:bgPr>
        <a:solidFill>
          <a:schemeClr val="dk2"/>
        </a:solidFill>
      </p:bgPr>
    </p:bg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5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8" name="Google Shape;58;p5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9" name="Google Shape;59;p5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0" name="Google Shape;60;p5"/>
          <p:cNvSpPr txBox="1"/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61" name="Google Shape;61;p5"/>
          <p:cNvSpPr txBox="1"/>
          <p:nvPr>
            <p:ph idx="1" type="body"/>
          </p:nvPr>
        </p:nvSpPr>
        <p:spPr>
          <a:xfrm>
            <a:off x="819150" y="1990725"/>
            <a:ext cx="3686100" cy="24480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62" name="Google Shape;62;p5"/>
          <p:cNvSpPr txBox="1"/>
          <p:nvPr>
            <p:ph idx="2" type="body"/>
          </p:nvPr>
        </p:nvSpPr>
        <p:spPr>
          <a:xfrm>
            <a:off x="4638675" y="1990725"/>
            <a:ext cx="3686100" cy="24480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63" name="Google Shape;63;p5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h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bg>
      <p:bgPr>
        <a:solidFill>
          <a:schemeClr val="dk2"/>
        </a:solidFill>
      </p:bgPr>
    </p:bg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6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6" name="Google Shape;66;p6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7" name="Google Shape;67;p6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8" name="Google Shape;68;p6"/>
          <p:cNvSpPr txBox="1"/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69" name="Google Shape;69;p6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h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bg>
      <p:bgPr>
        <a:solidFill>
          <a:schemeClr val="accent3"/>
        </a:solidFill>
      </p:bgPr>
    </p:bg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7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2" name="Google Shape;72;p7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3" name="Google Shape;73;p7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4" name="Google Shape;74;p7"/>
          <p:cNvSpPr txBox="1"/>
          <p:nvPr>
            <p:ph type="title"/>
          </p:nvPr>
        </p:nvSpPr>
        <p:spPr>
          <a:xfrm>
            <a:off x="819150" y="845600"/>
            <a:ext cx="3709200" cy="13830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75" name="Google Shape;75;p7"/>
          <p:cNvSpPr txBox="1"/>
          <p:nvPr>
            <p:ph idx="1" type="body"/>
          </p:nvPr>
        </p:nvSpPr>
        <p:spPr>
          <a:xfrm>
            <a:off x="830700" y="2319050"/>
            <a:ext cx="3709200" cy="21198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76" name="Google Shape;76;p7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h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bg>
      <p:bgPr>
        <a:solidFill>
          <a:schemeClr val="accent1"/>
        </a:solidFill>
      </p:bgPr>
    </p:bg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8"/>
          <p:cNvSpPr/>
          <p:nvPr/>
        </p:nvSpPr>
        <p:spPr>
          <a:xfrm>
            <a:off x="0" y="2823144"/>
            <a:ext cx="7369200" cy="2316900"/>
          </a:xfrm>
          <a:prstGeom prst="rtTriangle">
            <a:avLst/>
          </a:prstGeom>
          <a:solidFill>
            <a:schemeClr val="accent6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9" name="Google Shape;79;p8"/>
          <p:cNvSpPr/>
          <p:nvPr/>
        </p:nvSpPr>
        <p:spPr>
          <a:xfrm flipH="1">
            <a:off x="3583210" y="1554113"/>
            <a:ext cx="5560500" cy="35895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80" name="Google Shape;80;p8"/>
          <p:cNvGrpSpPr/>
          <p:nvPr/>
        </p:nvGrpSpPr>
        <p:grpSpPr>
          <a:xfrm>
            <a:off x="255991" y="-118"/>
            <a:ext cx="2251347" cy="1043408"/>
            <a:chOff x="3961956" y="4383950"/>
            <a:chExt cx="1160548" cy="548700"/>
          </a:xfrm>
        </p:grpSpPr>
        <p:sp>
          <p:nvSpPr>
            <p:cNvPr id="81" name="Google Shape;81;p8"/>
            <p:cNvSpPr/>
            <p:nvPr/>
          </p:nvSpPr>
          <p:spPr>
            <a:xfrm>
              <a:off x="4224904" y="4383950"/>
              <a:ext cx="897600" cy="548700"/>
            </a:xfrm>
            <a:prstGeom prst="parallelogram">
              <a:avLst>
                <a:gd fmla="val 153193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2" name="Google Shape;82;p8"/>
            <p:cNvSpPr/>
            <p:nvPr/>
          </p:nvSpPr>
          <p:spPr>
            <a:xfrm>
              <a:off x="4093430" y="4383950"/>
              <a:ext cx="897600" cy="548700"/>
            </a:xfrm>
            <a:prstGeom prst="parallelogram">
              <a:avLst>
                <a:gd fmla="val 153193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3" name="Google Shape;83;p8"/>
            <p:cNvSpPr/>
            <p:nvPr/>
          </p:nvSpPr>
          <p:spPr>
            <a:xfrm>
              <a:off x="3961956" y="4383950"/>
              <a:ext cx="897600" cy="548700"/>
            </a:xfrm>
            <a:prstGeom prst="parallelogram">
              <a:avLst>
                <a:gd fmla="val 153193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84" name="Google Shape;84;p8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85" name="Google Shape;85;p8"/>
          <p:cNvGrpSpPr/>
          <p:nvPr/>
        </p:nvGrpSpPr>
        <p:grpSpPr>
          <a:xfrm>
            <a:off x="34934" y="4522125"/>
            <a:ext cx="1593306" cy="617072"/>
            <a:chOff x="6917201" y="0"/>
            <a:chExt cx="2227777" cy="863400"/>
          </a:xfrm>
        </p:grpSpPr>
        <p:sp>
          <p:nvSpPr>
            <p:cNvPr id="86" name="Google Shape;86;p8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7" name="Google Shape;87;p8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8" name="Google Shape;88;p8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89" name="Google Shape;89;p8"/>
          <p:cNvGrpSpPr/>
          <p:nvPr/>
        </p:nvGrpSpPr>
        <p:grpSpPr>
          <a:xfrm>
            <a:off x="5886353" y="1243"/>
            <a:ext cx="3257455" cy="1261514"/>
            <a:chOff x="6917201" y="0"/>
            <a:chExt cx="2227777" cy="863400"/>
          </a:xfrm>
        </p:grpSpPr>
        <p:sp>
          <p:nvSpPr>
            <p:cNvPr id="90" name="Google Shape;90;p8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1" name="Google Shape;91;p8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2" name="Google Shape;92;p8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93" name="Google Shape;93;p8"/>
          <p:cNvSpPr txBox="1"/>
          <p:nvPr>
            <p:ph type="title"/>
          </p:nvPr>
        </p:nvSpPr>
        <p:spPr>
          <a:xfrm>
            <a:off x="1393929" y="1301146"/>
            <a:ext cx="6366900" cy="25392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1pPr>
            <a:lvl2pPr lvl="1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2pPr>
            <a:lvl3pPr lvl="2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3pPr>
            <a:lvl4pPr lvl="3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4pPr>
            <a:lvl5pPr lvl="4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5pPr>
            <a:lvl6pPr lvl="5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6pPr>
            <a:lvl7pPr lvl="6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7pPr>
            <a:lvl8pPr lvl="7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8pPr>
            <a:lvl9pPr lvl="8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9pPr>
          </a:lstStyle>
          <a:p/>
        </p:txBody>
      </p:sp>
      <p:sp>
        <p:nvSpPr>
          <p:cNvPr id="94" name="Google Shape;94;p8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h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bg>
      <p:bgPr>
        <a:solidFill>
          <a:schemeClr val="dk2"/>
        </a:solidFill>
      </p:bgPr>
    </p:bg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9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7" name="Google Shape;97;p9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8" name="Google Shape;98;p9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9" name="Google Shape;99;p9"/>
          <p:cNvSpPr txBox="1"/>
          <p:nvPr>
            <p:ph type="title"/>
          </p:nvPr>
        </p:nvSpPr>
        <p:spPr>
          <a:xfrm>
            <a:off x="819150" y="845600"/>
            <a:ext cx="6424200" cy="7050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100" name="Google Shape;100;p9"/>
          <p:cNvSpPr txBox="1"/>
          <p:nvPr>
            <p:ph idx="1" type="subTitle"/>
          </p:nvPr>
        </p:nvSpPr>
        <p:spPr>
          <a:xfrm>
            <a:off x="819150" y="1550700"/>
            <a:ext cx="58599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01" name="Google Shape;101;p9"/>
          <p:cNvSpPr txBox="1"/>
          <p:nvPr>
            <p:ph idx="2" type="body"/>
          </p:nvPr>
        </p:nvSpPr>
        <p:spPr>
          <a:xfrm>
            <a:off x="819150" y="2467050"/>
            <a:ext cx="5859900" cy="20955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102" name="Google Shape;102;p9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h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bg>
      <p:bgPr>
        <a:solidFill>
          <a:schemeClr val="accent1"/>
        </a:solidFill>
      </p:bgPr>
    </p:bg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10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5" name="Google Shape;105;p10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6" name="Google Shape;106;p10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7" name="Google Shape;107;p10"/>
          <p:cNvSpPr txBox="1"/>
          <p:nvPr>
            <p:ph idx="1" type="body"/>
          </p:nvPr>
        </p:nvSpPr>
        <p:spPr>
          <a:xfrm>
            <a:off x="328025" y="4163500"/>
            <a:ext cx="7415100" cy="6051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</a:lstStyle>
          <a:p/>
        </p:txBody>
      </p:sp>
      <p:sp>
        <p:nvSpPr>
          <p:cNvPr id="108" name="Google Shape;108;p10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h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hift">
    <p:bg>
      <p:bgPr>
        <a:solidFill>
          <a:schemeClr val="dk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391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1115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Calibri"/>
              <a:buChar char="●"/>
              <a:defRPr sz="13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9845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○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9845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■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9845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●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9845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○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9845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■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9845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●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9845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○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9845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100"/>
              <a:buFont typeface="Calibri"/>
              <a:buChar char="■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lvl="1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lvl="2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lvl="3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lvl="4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lvl="5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lvl="6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lvl="7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lvl="8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h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13"/>
          <p:cNvSpPr txBox="1"/>
          <p:nvPr>
            <p:ph type="ctrTitle"/>
          </p:nvPr>
        </p:nvSpPr>
        <p:spPr>
          <a:xfrm>
            <a:off x="1858703" y="1822833"/>
            <a:ext cx="5361300" cy="144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101600" marR="10160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b="1" lang="th" sz="6000">
                <a:latin typeface="TH SarabunPSK"/>
                <a:ea typeface="TH SarabunPSK"/>
                <a:cs typeface="TH SarabunPSK"/>
                <a:sym typeface="TH SarabunPSK"/>
              </a:rPr>
              <a:t> บทที่4  ประโยชน์</a:t>
            </a:r>
            <a:endParaRPr b="1" sz="6000">
              <a:latin typeface="TH SarabunPSK"/>
              <a:ea typeface="TH SarabunPSK"/>
              <a:cs typeface="TH SarabunPSK"/>
              <a:sym typeface="TH SarabunPSK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14"/>
          <p:cNvSpPr txBox="1"/>
          <p:nvPr/>
        </p:nvSpPr>
        <p:spPr>
          <a:xfrm>
            <a:off x="493025" y="442700"/>
            <a:ext cx="8238600" cy="3603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TH SarabunPSK"/>
              <a:ea typeface="TH SarabunPSK"/>
              <a:cs typeface="TH SarabunPSK"/>
              <a:sym typeface="TH SarabunPSK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th" sz="1800">
                <a:latin typeface="TH SarabunPSK"/>
                <a:ea typeface="TH SarabunPSK"/>
                <a:cs typeface="TH SarabunPSK"/>
                <a:sym typeface="TH SarabunPSK"/>
              </a:rPr>
              <a:t>ข้อดีของสื่อดิจิตอล </a:t>
            </a:r>
            <a:endParaRPr b="1" sz="1800">
              <a:latin typeface="TH SarabunPSK"/>
              <a:ea typeface="TH SarabunPSK"/>
              <a:cs typeface="TH SarabunPSK"/>
              <a:sym typeface="TH SarabunPSK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th" sz="1800">
                <a:latin typeface="TH SarabunPSK"/>
                <a:ea typeface="TH SarabunPSK"/>
                <a:cs typeface="TH SarabunPSK"/>
                <a:sym typeface="TH SarabunPSK"/>
              </a:rPr>
              <a:t>1. ความคงทน  คุณภาพของสิ่งที่อยู่ใน “ Digital Media ” การเสื่อมสภาพจะใช้เวลานานกว่า เพราะรูปแบบของข้อมูลที่จัดเก็บแบบ . สองระดับ ” (0 กับ 1) โอกาสที่จะผิดเพี้ยนจะเกิดขึ้นได้ยากกว่า ข้อมูลแบบต่อเนื่อง เช่น การบันทึกภาพลงในวีดิทัศน์แบบอนาลอก กับการบันทึกภาพลงวีดิทัศน์ ในระบบดิจิตอล เมื่อเส้นเทปยืด การอ่านข้อมูลกลับมาในแบบดิจิตอลนั้น จะทำได้ง่ายกว่า และสามารถทำให้ได้ข้อมูลกลับมาได้เหมือนเดิมได้ง่ายกว่า แต่สำหรับอนาลอก จะให้คุณภาพของภาพ ที่ลดลงโดยทันที</a:t>
            </a:r>
            <a:endParaRPr sz="1800">
              <a:latin typeface="TH SarabunPSK"/>
              <a:ea typeface="TH SarabunPSK"/>
              <a:cs typeface="TH SarabunPSK"/>
              <a:sym typeface="TH SarabunPSK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th" sz="1800">
                <a:latin typeface="TH SarabunPSK"/>
                <a:ea typeface="TH SarabunPSK"/>
                <a:cs typeface="TH SarabunPSK"/>
                <a:sym typeface="TH SarabunPSK"/>
              </a:rPr>
              <a:t>2. รูปแบบของการนำไปใช้งานทำได้หลากหลายวิธี  ข้อมูลที่จัดเก็บในแบบดิจิตอล ถือได้ว่า เป็นข้อมูลกลาง ที่สามารถแปลงไปสู่รูปแบบอื่นได้ง่ายเช่น ถ่ายรูปด้วยกล้องดิจิตอล เมื่อได้เป็น ข้อมูลภาพออกมาแล้ว จากนั้น สามารพิมพ์ภาพลงบนกระดาษหรือการแสดงภาพบนจอคอมพิวเตอร์ หรือแสดงภาพบนจอทีวี ก็ได้เช่นกัน</a:t>
            </a:r>
            <a:endParaRPr sz="1800">
              <a:latin typeface="TH SarabunPSK"/>
              <a:ea typeface="TH SarabunPSK"/>
              <a:cs typeface="TH SarabunPSK"/>
              <a:sym typeface="TH SarabunPSK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th" sz="1800">
                <a:latin typeface="TH SarabunPSK"/>
                <a:ea typeface="TH SarabunPSK"/>
                <a:cs typeface="TH SarabunPSK"/>
                <a:sym typeface="TH SarabunPSK"/>
              </a:rPr>
              <a:t>3. การนำไปผสมผสานกับสื่อรูปแบบอื่น เช่น ภาพถ่าย นำมารวมกับเสียง มีการแสดงแบบ Multi-Media</a:t>
            </a:r>
            <a:endParaRPr sz="1800">
              <a:latin typeface="TH SarabunPSK"/>
              <a:ea typeface="TH SarabunPSK"/>
              <a:cs typeface="TH SarabunPSK"/>
              <a:sym typeface="TH SarabunPSK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th" sz="1800">
                <a:latin typeface="TH SarabunPSK"/>
                <a:ea typeface="TH SarabunPSK"/>
                <a:cs typeface="TH SarabunPSK"/>
                <a:sym typeface="TH SarabunPSK"/>
              </a:rPr>
              <a:t>4. การปรับแต่ง (Edit) เป็นการปรับแต่งสื่อที่เป็นภาพถ่าย วิดีโอ เสียงนกร้อง … นำมาปรับแต่งให้ดีขึ้นกว่าเดิม การสอดแทรก สิ่งเหล่านี้ทำให้น่าดู น่าฟัง มากกว่าปกติ มีความวิจิตรพิสดาร </a:t>
            </a:r>
            <a:endParaRPr sz="1800">
              <a:latin typeface="TH SarabunPSK"/>
              <a:ea typeface="TH SarabunPSK"/>
              <a:cs typeface="TH SarabunPSK"/>
              <a:sym typeface="TH SarabunPSK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15"/>
          <p:cNvSpPr txBox="1"/>
          <p:nvPr/>
        </p:nvSpPr>
        <p:spPr>
          <a:xfrm>
            <a:off x="1388250" y="983475"/>
            <a:ext cx="6367500" cy="3000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th" sz="1800">
                <a:latin typeface="TH SarabunPSK"/>
                <a:ea typeface="TH SarabunPSK"/>
                <a:cs typeface="TH SarabunPSK"/>
                <a:sym typeface="TH SarabunPSK"/>
              </a:rPr>
              <a:t>ข้อเสียของสื่อดิจิตอล</a:t>
            </a:r>
            <a:endParaRPr b="1" sz="1800">
              <a:latin typeface="TH SarabunPSK"/>
              <a:ea typeface="TH SarabunPSK"/>
              <a:cs typeface="TH SarabunPSK"/>
              <a:sym typeface="TH SarabunPSK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th" sz="1800">
                <a:latin typeface="TH SarabunPSK"/>
                <a:ea typeface="TH SarabunPSK"/>
                <a:cs typeface="TH SarabunPSK"/>
                <a:sym typeface="TH SarabunPSK"/>
              </a:rPr>
              <a:t>เป็นสิ่งที่ง่ายต่อการกระทำผิดศิลธรรม การละเมิดในสิทธิของผู้อื่น เช่น การนำเอาภาพของบุคคลหนึ่ง มาตัดต่อกับภาพเปลือยกายของอีกคนหนึ่ง หรือ การทำซ้ำ (Copy) กับ งานสื่อ ที่มีลิขสิทธิ์ถูกต้อง เป็นต้น </a:t>
            </a:r>
            <a:endParaRPr sz="1800">
              <a:latin typeface="TH SarabunPSK"/>
              <a:ea typeface="TH SarabunPSK"/>
              <a:cs typeface="TH SarabunPSK"/>
              <a:sym typeface="TH SarabunPSK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th" sz="1800">
                <a:latin typeface="TH SarabunPSK"/>
                <a:ea typeface="TH SarabunPSK"/>
                <a:cs typeface="TH SarabunPSK"/>
                <a:sym typeface="TH SarabunPSK"/>
              </a:rPr>
              <a:t>ถึงอย่างไรก็ตาม จากข้อดี ที่มีคุณสมบัติเด่นมากมายเหล่านี้ ทำให้แนวโน้มของอุปกรณ์สื่อในอนาคต สามารถพัฒนาขึ้นเป็นสื่อดิจิตอล (Digital Media) และมีแนวทางของการพัฒนา ให้มีคุณภาพดีขึ้นทุกขณะ และราคาถูกลงอย่างเหลือเชื่อ …</a:t>
            </a:r>
            <a:endParaRPr sz="1800">
              <a:latin typeface="TH SarabunPSK"/>
              <a:ea typeface="TH SarabunPSK"/>
              <a:cs typeface="TH SarabunPSK"/>
              <a:sym typeface="TH SarabunPSK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35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16"/>
          <p:cNvSpPr txBox="1"/>
          <p:nvPr>
            <p:ph type="ctrTitle"/>
          </p:nvPr>
        </p:nvSpPr>
        <p:spPr>
          <a:xfrm>
            <a:off x="3528402" y="1847700"/>
            <a:ext cx="2549100" cy="144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101600" marR="10160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th" sz="6000">
                <a:latin typeface="TH SarabunPSK"/>
                <a:ea typeface="TH SarabunPSK"/>
                <a:cs typeface="TH SarabunPSK"/>
                <a:sym typeface="TH SarabunPSK"/>
              </a:rPr>
              <a:t>สรุป</a:t>
            </a:r>
            <a:endParaRPr sz="6000">
              <a:latin typeface="TH SarabunPSK"/>
              <a:ea typeface="TH SarabunPSK"/>
              <a:cs typeface="TH SarabunPSK"/>
              <a:sym typeface="TH SarabunPSK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17"/>
          <p:cNvSpPr txBox="1"/>
          <p:nvPr/>
        </p:nvSpPr>
        <p:spPr>
          <a:xfrm>
            <a:off x="382050" y="537700"/>
            <a:ext cx="7866900" cy="399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lnSpc>
                <a:spcPct val="115000"/>
              </a:lnSpc>
              <a:spcBef>
                <a:spcPts val="1400"/>
              </a:spcBef>
              <a:spcAft>
                <a:spcPts val="0"/>
              </a:spcAft>
              <a:buSzPts val="1800"/>
              <a:buFont typeface="TH SarabunPSK"/>
              <a:buChar char="●"/>
            </a:pPr>
            <a:r>
              <a:rPr lang="th" sz="1800">
                <a:latin typeface="TH SarabunPSK"/>
                <a:ea typeface="TH SarabunPSK"/>
                <a:cs typeface="TH SarabunPSK"/>
                <a:sym typeface="TH SarabunPSK"/>
              </a:rPr>
              <a:t>“มัลติมีเดีย” หมายถึง การนาองค์ประกอบของสื่อดิจิตอลชนิดต่างๆ มาผสมผสานเข้าด้วยกัน ซึ่งประกอบด้วย ตัวอักษร (Text) ภาพนิ่ง (Still Image) ภาพเคลื่อนไหว (Animation) เสียง (Sound) และวิดีโอ (Video)</a:t>
            </a:r>
            <a:endParaRPr sz="1800">
              <a:latin typeface="TH SarabunPSK"/>
              <a:ea typeface="TH SarabunPSK"/>
              <a:cs typeface="TH SarabunPSK"/>
              <a:sym typeface="TH SarabunPSK"/>
            </a:endParaRPr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Font typeface="TH SarabunPSK"/>
              <a:buChar char="●"/>
            </a:pPr>
            <a:r>
              <a:rPr lang="th" sz="1800">
                <a:latin typeface="TH SarabunPSK"/>
                <a:ea typeface="TH SarabunPSK"/>
                <a:cs typeface="TH SarabunPSK"/>
                <a:sym typeface="TH SarabunPSK"/>
              </a:rPr>
              <a:t>โดยผ่านกระบวนการทางระบบคอมพิวเตอร์เพื่อสื่อความหมายกับผู้ใช้อย่างมีปฏิสัมพันธ์ (Interactive Multimedia) และได้บรรลุผลตรงตามวัตถุประสงค์การใช้งาน ในส่วนของแต่ละองค์ประกอบของมัลติมีเดียทั้ง 5 ชนิดจะมีทั้งข้อดี-ข้อเสียที่แตกต่างกันไปตามคุณลักษณะและวิธีการใช้งาน</a:t>
            </a:r>
            <a:endParaRPr sz="1800">
              <a:latin typeface="TH SarabunPSK"/>
              <a:ea typeface="TH SarabunPSK"/>
              <a:cs typeface="TH SarabunPSK"/>
              <a:sym typeface="TH SarabunPSK"/>
            </a:endParaRPr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Font typeface="TH SarabunPSK"/>
              <a:buChar char="●"/>
            </a:pPr>
            <a:r>
              <a:rPr lang="th" sz="1800">
                <a:latin typeface="TH SarabunPSK"/>
                <a:ea typeface="TH SarabunPSK"/>
                <a:cs typeface="TH SarabunPSK"/>
                <a:sym typeface="TH SarabunPSK"/>
              </a:rPr>
              <a:t>สาหรับประโยชน์ที่จะได้รับจากมัลติมีเดียมีมากมาย นอกจากจะช่วยเพิ่มประสิทธิภาพในการดาเนินงานแล้ว ยังเพิ่มประสิทธิผลของความคุ้มค่าในการลงทุนอีกด้วย ทั้งนี้ขึ้นอยู่กับวิธีการนามาประยุกต์ใช้เพื่อให้เกิดประโยชน์สูงสุด</a:t>
            </a:r>
            <a:endParaRPr sz="1800">
              <a:latin typeface="TH SarabunPSK"/>
              <a:ea typeface="TH SarabunPSK"/>
              <a:cs typeface="TH SarabunPSK"/>
              <a:sym typeface="TH SarabunPSK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52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p18"/>
          <p:cNvSpPr txBox="1"/>
          <p:nvPr/>
        </p:nvSpPr>
        <p:spPr>
          <a:xfrm>
            <a:off x="1512988" y="379300"/>
            <a:ext cx="6053700" cy="3360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th" sz="1800">
                <a:latin typeface="TH SarabunPSK"/>
                <a:ea typeface="TH SarabunPSK"/>
                <a:cs typeface="TH SarabunPSK"/>
                <a:sym typeface="TH SarabunPSK"/>
              </a:rPr>
              <a:t>โดยสรุป </a:t>
            </a:r>
            <a:r>
              <a:rPr b="1" lang="th" sz="1800">
                <a:latin typeface="TH SarabunPSK"/>
                <a:ea typeface="TH SarabunPSK"/>
                <a:cs typeface="TH SarabunPSK"/>
                <a:sym typeface="TH SarabunPSK"/>
              </a:rPr>
              <a:t>สื่อดิจิทัล </a:t>
            </a:r>
            <a:r>
              <a:rPr lang="th" sz="1800">
                <a:latin typeface="TH SarabunPSK"/>
                <a:ea typeface="TH SarabunPSK"/>
                <a:cs typeface="TH SarabunPSK"/>
                <a:sym typeface="TH SarabunPSK"/>
              </a:rPr>
              <a:t>หมายถึง สื่ออิเล็กทรอนิกส์ซึ่งทำงานโดยใช้รหัสดิจิทัล ในปัจจุบัน การเขียนโปรแกรม ตั้งอยู่บนพื้นฐานของเลขฐานสอง ในกรณีนี้ ดิจิทัล หมายถึงการแยกแยะระหว่าง "0" กับ "1" ในการแสดงข้อมูล คอมพิวเตอร์ เป็นเครื่องจักรที่มักจะแปลข้อมูลดิจิทัลฐานสองแล้วจึงแสดงชั้นของเครื่องประมวลผลชั้นของข้อมูลดิจิทัลที่เหนือกว่า </a:t>
            </a:r>
            <a:endParaRPr sz="1800">
              <a:latin typeface="TH SarabunPSK"/>
              <a:ea typeface="TH SarabunPSK"/>
              <a:cs typeface="TH SarabunPSK"/>
              <a:sym typeface="TH SarabunPSK"/>
            </a:endParaRPr>
          </a:p>
        </p:txBody>
      </p:sp>
      <p:pic>
        <p:nvPicPr>
          <p:cNvPr id="154" name="Google Shape;154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325525" y="2979438"/>
            <a:ext cx="428625" cy="4286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55" name="Google Shape;155;p1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325538" y="2143125"/>
            <a:ext cx="428625" cy="428625"/>
          </a:xfrm>
          <a:prstGeom prst="rect">
            <a:avLst/>
          </a:prstGeom>
          <a:noFill/>
          <a:ln>
            <a:noFill/>
          </a:ln>
        </p:spPr>
      </p:pic>
      <p:sp>
        <p:nvSpPr>
          <p:cNvPr id="156" name="Google Shape;156;p18"/>
          <p:cNvSpPr txBox="1"/>
          <p:nvPr/>
        </p:nvSpPr>
        <p:spPr>
          <a:xfrm>
            <a:off x="3284400" y="1330100"/>
            <a:ext cx="2575200" cy="3951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th" sz="1600">
                <a:latin typeface="TH SarabunPSK"/>
                <a:ea typeface="TH SarabunPSK"/>
                <a:cs typeface="TH SarabunPSK"/>
                <a:sym typeface="TH SarabunPSK"/>
              </a:rPr>
              <a:t> Digital Media (สื่อดิจิทัล)</a:t>
            </a:r>
            <a:endParaRPr b="1" sz="1600">
              <a:latin typeface="TH SarabunPSK"/>
              <a:ea typeface="TH SarabunPSK"/>
              <a:cs typeface="TH SarabunPSK"/>
              <a:sym typeface="TH SarabunPSK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600">
              <a:latin typeface="TH SarabunPSK"/>
              <a:ea typeface="TH SarabunPSK"/>
              <a:cs typeface="TH SarabunPSK"/>
              <a:sym typeface="TH SarabunPSK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600">
              <a:latin typeface="TH SarabunPSK"/>
              <a:ea typeface="TH SarabunPSK"/>
              <a:cs typeface="TH SarabunPSK"/>
              <a:sym typeface="TH SarabunPSK"/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th" sz="1600">
                <a:latin typeface="TH SarabunPSK"/>
                <a:ea typeface="TH SarabunPSK"/>
                <a:cs typeface="TH SarabunPSK"/>
                <a:sym typeface="TH SarabunPSK"/>
              </a:rPr>
              <a:t>Multimedia (มัลติมีเดีย)</a:t>
            </a:r>
            <a:endParaRPr b="1" sz="1600">
              <a:latin typeface="TH SarabunPSK"/>
              <a:ea typeface="TH SarabunPSK"/>
              <a:cs typeface="TH SarabunPSK"/>
              <a:sym typeface="TH SarabunPSK"/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600">
              <a:latin typeface="TH SarabunPSK"/>
              <a:ea typeface="TH SarabunPSK"/>
              <a:cs typeface="TH SarabunPSK"/>
              <a:sym typeface="TH SarabunPSK"/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600">
              <a:latin typeface="TH SarabunPSK"/>
              <a:ea typeface="TH SarabunPSK"/>
              <a:cs typeface="TH SarabunPSK"/>
              <a:sym typeface="TH SarabunPSK"/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th" sz="1600" u="sng">
                <a:latin typeface="TH SarabunPSK"/>
                <a:ea typeface="TH SarabunPSK"/>
                <a:cs typeface="TH SarabunPSK"/>
                <a:sym typeface="TH SarabunPSK"/>
              </a:rPr>
              <a:t>New media (สื่อใหม่)</a:t>
            </a:r>
            <a:endParaRPr b="1" sz="1600" u="sng">
              <a:latin typeface="TH SarabunPSK"/>
              <a:ea typeface="TH SarabunPSK"/>
              <a:cs typeface="TH SarabunPSK"/>
              <a:sym typeface="TH SarabunPSK"/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th" sz="1600">
                <a:latin typeface="TH SarabunPSK"/>
                <a:ea typeface="TH SarabunPSK"/>
                <a:cs typeface="TH SarabunPSK"/>
                <a:sym typeface="TH SarabunPSK"/>
              </a:rPr>
              <a:t>องค์ประกอบของสื่อดิจิทัลเบื้องต้น</a:t>
            </a:r>
            <a:r>
              <a:rPr lang="th" sz="1600">
                <a:latin typeface="TH SarabunPSK"/>
                <a:ea typeface="TH SarabunPSK"/>
                <a:cs typeface="TH SarabunPSK"/>
                <a:sym typeface="TH SarabunPSK"/>
              </a:rPr>
              <a:t> </a:t>
            </a:r>
            <a:endParaRPr sz="1600">
              <a:latin typeface="TH SarabunPSK"/>
              <a:ea typeface="TH SarabunPSK"/>
              <a:cs typeface="TH SarabunPSK"/>
              <a:sym typeface="TH SarabunPSK"/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th" sz="1600">
                <a:latin typeface="TH SarabunPSK"/>
                <a:ea typeface="TH SarabunPSK"/>
                <a:cs typeface="TH SarabunPSK"/>
                <a:sym typeface="TH SarabunPSK"/>
              </a:rPr>
              <a:t>ข้อความ, เสียง, ภาพนิ่ง </a:t>
            </a:r>
            <a:r>
              <a:rPr lang="th" sz="1600">
                <a:latin typeface="TH SarabunPSK"/>
                <a:ea typeface="TH SarabunPSK"/>
                <a:cs typeface="TH SarabunPSK"/>
                <a:sym typeface="TH SarabunPSK"/>
              </a:rPr>
              <a:t>, </a:t>
            </a:r>
            <a:r>
              <a:rPr b="1" lang="th" sz="1600">
                <a:latin typeface="TH SarabunPSK"/>
                <a:ea typeface="TH SarabunPSK"/>
                <a:cs typeface="TH SarabunPSK"/>
                <a:sym typeface="TH SarabunPSK"/>
              </a:rPr>
              <a:t>ภาพเคลื่อนไหว </a:t>
            </a:r>
            <a:r>
              <a:rPr lang="th" sz="1600">
                <a:latin typeface="TH SarabunPSK"/>
                <a:ea typeface="TH SarabunPSK"/>
                <a:cs typeface="TH SarabunPSK"/>
                <a:sym typeface="TH SarabunPSK"/>
              </a:rPr>
              <a:t>, </a:t>
            </a:r>
            <a:r>
              <a:rPr b="1" lang="th" sz="1600">
                <a:latin typeface="TH SarabunPSK"/>
                <a:ea typeface="TH SarabunPSK"/>
                <a:cs typeface="TH SarabunPSK"/>
                <a:sym typeface="TH SarabunPSK"/>
              </a:rPr>
              <a:t>วีดิโอ</a:t>
            </a:r>
            <a:endParaRPr b="1" sz="1600">
              <a:latin typeface="TH SarabunPSK"/>
              <a:ea typeface="TH SarabunPSK"/>
              <a:cs typeface="TH SarabunPSK"/>
              <a:sym typeface="TH SarabunPSK"/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th" sz="1600">
                <a:latin typeface="TH SarabunPSK"/>
                <a:ea typeface="TH SarabunPSK"/>
                <a:cs typeface="TH SarabunPSK"/>
                <a:sym typeface="TH SarabunPSK"/>
              </a:rPr>
              <a:t>“มัลติมีเดีย”</a:t>
            </a:r>
            <a:endParaRPr b="1" sz="1600">
              <a:latin typeface="TH SarabunPSK"/>
              <a:ea typeface="TH SarabunPSK"/>
              <a:cs typeface="TH SarabunPSK"/>
              <a:sym typeface="TH SarabunPSK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60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p19"/>
          <p:cNvSpPr txBox="1"/>
          <p:nvPr/>
        </p:nvSpPr>
        <p:spPr>
          <a:xfrm>
            <a:off x="1514050" y="1756200"/>
            <a:ext cx="5943000" cy="1307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th" sz="1800">
                <a:latin typeface="TH SarabunPSK"/>
                <a:ea typeface="TH SarabunPSK"/>
                <a:cs typeface="TH SarabunPSK"/>
                <a:sym typeface="TH SarabunPSK"/>
              </a:rPr>
              <a:t>การนำองค์ประกอบของสื่อดิจิทัลชนิดต่างๆ มาผสมผสานเข้าด้วยกัน ซึ่งประกอบด้วย ตัวอักษร (Text) ภาพนิง (Still Image) ภาพเคลื่อนไหว (Animation) เสียง (Sound) และวดีโอ (Video) โดยผ่านกระบวนการทางระบบคอมพิวเตอรเพื่อสื่อ ความหมายกับผู้ใช้อย่างมีปฏิสัมพันธ์ (Interactive Multimedia) และได้บรรลุผลตรงตามวลวัตถุประสงค์การใช้งาน </a:t>
            </a:r>
            <a:endParaRPr sz="1800">
              <a:latin typeface="TH SarabunPSK"/>
              <a:ea typeface="TH SarabunPSK"/>
              <a:cs typeface="TH SarabunPSK"/>
              <a:sym typeface="TH SarabunPSK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65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p20"/>
          <p:cNvSpPr txBox="1"/>
          <p:nvPr/>
        </p:nvSpPr>
        <p:spPr>
          <a:xfrm>
            <a:off x="1471600" y="831200"/>
            <a:ext cx="6423900" cy="3000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TH SarabunPSK"/>
              <a:ea typeface="TH SarabunPSK"/>
              <a:cs typeface="TH SarabunPSK"/>
              <a:sym typeface="TH SarabunPSK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th" sz="1800">
                <a:latin typeface="TH SarabunPSK"/>
                <a:ea typeface="TH SarabunPSK"/>
                <a:cs typeface="TH SarabunPSK"/>
                <a:sym typeface="TH SarabunPSK"/>
              </a:rPr>
              <a:t>Visual Communication Arts</a:t>
            </a:r>
            <a:r>
              <a:rPr lang="th" sz="1800">
                <a:latin typeface="TH SarabunPSK"/>
                <a:ea typeface="TH SarabunPSK"/>
                <a:cs typeface="TH SarabunPSK"/>
                <a:sym typeface="TH SarabunPSK"/>
              </a:rPr>
              <a:t> </a:t>
            </a:r>
            <a:endParaRPr sz="1800">
              <a:latin typeface="TH SarabunPSK"/>
              <a:ea typeface="TH SarabunPSK"/>
              <a:cs typeface="TH SarabunPSK"/>
              <a:sym typeface="TH SarabunPSK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th" sz="1800">
                <a:latin typeface="TH SarabunPSK"/>
                <a:ea typeface="TH SarabunPSK"/>
                <a:cs typeface="TH SarabunPSK"/>
                <a:sym typeface="TH SarabunPSK"/>
              </a:rPr>
              <a:t>        การสื่อสารด้วยการมองเห็น เป็นการสื่อสารที่มุ่งที่จะให้ความคิดความเข้าใจของผู้อื่น ให้เหมือนกับความคิดความเข้าใจ ของเรา หรือทำอย่างไรจึงจะเอาความรู้สึกนึกคิดของผู้อื่นได้ โดยให้มีความรู้สึกนึกคิดเช่นเดียวกับเรา เพราะธรรมชาติมนุษย์ ได้รับข่าวสารอย่างเดียวกันมา แต่จะมีความเข้าใจและความรู้สึกนึกคิด แตกต่างกันออกไป </a:t>
            </a:r>
            <a:endParaRPr sz="1800">
              <a:latin typeface="TH SarabunPSK"/>
              <a:ea typeface="TH SarabunPSK"/>
              <a:cs typeface="TH SarabunPSK"/>
              <a:sym typeface="TH SarabunPSK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70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p21"/>
          <p:cNvSpPr txBox="1"/>
          <p:nvPr/>
        </p:nvSpPr>
        <p:spPr>
          <a:xfrm>
            <a:off x="735800" y="537600"/>
            <a:ext cx="7535100" cy="345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TH SarabunPSK"/>
              <a:ea typeface="TH SarabunPSK"/>
              <a:cs typeface="TH SarabunPSK"/>
              <a:sym typeface="TH SarabunPSK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th" sz="1800">
                <a:latin typeface="TH SarabunPSK"/>
                <a:ea typeface="TH SarabunPSK"/>
                <a:cs typeface="TH SarabunPSK"/>
                <a:sym typeface="TH SarabunPSK"/>
              </a:rPr>
              <a:t> 		1. ผลงานการออกแบบสิ่งพิมพ์ด้วยสื่อดิจิทัล</a:t>
            </a:r>
            <a:r>
              <a:rPr lang="th" sz="1800">
                <a:latin typeface="TH SarabunPSK"/>
                <a:ea typeface="TH SarabunPSK"/>
                <a:cs typeface="TH SarabunPSK"/>
                <a:sym typeface="TH SarabunPSK"/>
              </a:rPr>
              <a:t> เช่น	หนังสือ ( Book), นิตยสาร ( Magazine), วารสาร ( Periodical), ภาพโฆษณา ( Poster), เครื่องหมายและการค้า</a:t>
            </a:r>
            <a:endParaRPr sz="1800">
              <a:latin typeface="TH SarabunPSK"/>
              <a:ea typeface="TH SarabunPSK"/>
              <a:cs typeface="TH SarabunPSK"/>
              <a:sym typeface="TH SarabunPSK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th" sz="1800">
                <a:latin typeface="TH SarabunPSK"/>
                <a:ea typeface="TH SarabunPSK"/>
                <a:cs typeface="TH SarabunPSK"/>
                <a:sym typeface="TH SarabunPSK"/>
              </a:rPr>
              <a:t>(Trademark &amp; Logo), ตราสัญลักษณ์ (Logo), บรรจุภัณฑ์ (Packaging) เป็นต้น </a:t>
            </a:r>
            <a:endParaRPr sz="1800">
              <a:latin typeface="TH SarabunPSK"/>
              <a:ea typeface="TH SarabunPSK"/>
              <a:cs typeface="TH SarabunPSK"/>
              <a:sym typeface="TH SarabunPSK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th" sz="1800">
                <a:latin typeface="TH SarabunPSK"/>
                <a:ea typeface="TH SarabunPSK"/>
                <a:cs typeface="TH SarabunPSK"/>
                <a:sym typeface="TH SarabunPSK"/>
              </a:rPr>
              <a:t>            	2. ผลงานการออกแบบเพื่อนำไปใช้สื่อดิจิทัลโดยตรง</a:t>
            </a:r>
            <a:r>
              <a:rPr lang="th" sz="1800">
                <a:latin typeface="TH SarabunPSK"/>
                <a:ea typeface="TH SarabunPSK"/>
                <a:cs typeface="TH SarabunPSK"/>
                <a:sym typeface="TH SarabunPSK"/>
              </a:rPr>
              <a:t> เช่น  Web Page, Banner, Animation, E-Newsletter, Blog, E-Book, Wallpaper, VDO เป็นต้น.</a:t>
            </a:r>
            <a:endParaRPr sz="1800">
              <a:latin typeface="TH SarabunPSK"/>
              <a:ea typeface="TH SarabunPSK"/>
              <a:cs typeface="TH SarabunPSK"/>
              <a:sym typeface="TH SarabunPSK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th" sz="1800">
                <a:latin typeface="TH SarabunPSK"/>
                <a:ea typeface="TH SarabunPSK"/>
                <a:cs typeface="TH SarabunPSK"/>
                <a:sym typeface="TH SarabunPSK"/>
              </a:rPr>
              <a:t>            	Digital Media Design </a:t>
            </a:r>
            <a:r>
              <a:rPr lang="th" sz="1800">
                <a:latin typeface="TH SarabunPSK"/>
                <a:ea typeface="TH SarabunPSK"/>
                <a:cs typeface="TH SarabunPSK"/>
                <a:sym typeface="TH SarabunPSK"/>
              </a:rPr>
              <a:t>หรือ </a:t>
            </a:r>
            <a:r>
              <a:rPr b="1" lang="th" sz="1800">
                <a:latin typeface="TH SarabunPSK"/>
                <a:ea typeface="TH SarabunPSK"/>
                <a:cs typeface="TH SarabunPSK"/>
                <a:sym typeface="TH SarabunPSK"/>
              </a:rPr>
              <a:t>การออกแบบสื่อดิจิทัล </a:t>
            </a:r>
            <a:r>
              <a:rPr lang="th" sz="1800">
                <a:latin typeface="TH SarabunPSK"/>
                <a:ea typeface="TH SarabunPSK"/>
                <a:cs typeface="TH SarabunPSK"/>
                <a:sym typeface="TH SarabunPSK"/>
              </a:rPr>
              <a:t>จึงหมายถึง  การสร้างสรรค์ผลงานในเชิงนิเทศศิลป์เพื่อสื่อสารสิ่ง ต่างๆ ให้กับผู้รับสาร โดยใช้สื่อระบบดิจิทัลในกระบวนการออกแบบและการสื่อสาร</a:t>
            </a:r>
            <a:endParaRPr sz="1800">
              <a:latin typeface="TH SarabunPSK"/>
              <a:ea typeface="TH SarabunPSK"/>
              <a:cs typeface="TH SarabunPSK"/>
              <a:sym typeface="TH SarabunPSK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hift">
  <a:themeElements>
    <a:clrScheme name="Shift">
      <a:dk1>
        <a:srgbClr val="FFFFFF"/>
      </a:dk1>
      <a:lt1>
        <a:srgbClr val="AF7B51"/>
      </a:lt1>
      <a:dk2>
        <a:srgbClr val="233A44"/>
      </a:dk2>
      <a:lt2>
        <a:srgbClr val="D9D9D9"/>
      </a:lt2>
      <a:accent1>
        <a:srgbClr val="00796B"/>
      </a:accent1>
      <a:accent2>
        <a:srgbClr val="D9563F"/>
      </a:accent2>
      <a:accent3>
        <a:srgbClr val="C4A15A"/>
      </a:accent3>
      <a:accent4>
        <a:srgbClr val="14F597"/>
      </a:accent4>
      <a:accent5>
        <a:srgbClr val="3D4594"/>
      </a:accent5>
      <a:accent6>
        <a:srgbClr val="163EF5"/>
      </a:accent6>
      <a:hlink>
        <a:srgbClr val="3D4594"/>
      </a:hlink>
      <a:folHlink>
        <a:srgbClr val="3D4594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