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8" r:id="rId8"/>
    <p:sldId id="269" r:id="rId9"/>
    <p:sldId id="270" r:id="rId10"/>
    <p:sldId id="272" r:id="rId11"/>
    <p:sldId id="273" r:id="rId12"/>
    <p:sldId id="274" r:id="rId13"/>
    <p:sldId id="277" r:id="rId14"/>
    <p:sldId id="280" r:id="rId15"/>
    <p:sldId id="282" r:id="rId16"/>
    <p:sldId id="284" r:id="rId17"/>
    <p:sldId id="279" r:id="rId18"/>
    <p:sldId id="283" r:id="rId19"/>
    <p:sldId id="286" r:id="rId20"/>
    <p:sldId id="287" r:id="rId21"/>
    <p:sldId id="285" r:id="rId22"/>
    <p:sldId id="288" r:id="rId23"/>
    <p:sldId id="291" r:id="rId24"/>
    <p:sldId id="290" r:id="rId2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73E6-DC28-4BA9-888F-6AFAEC901596}" type="datetimeFigureOut">
              <a:rPr lang="th-TH" smtClean="0"/>
              <a:t>19/03/64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42E0-DE08-4127-980B-210E249F58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302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73E6-DC28-4BA9-888F-6AFAEC901596}" type="datetimeFigureOut">
              <a:rPr lang="th-TH" smtClean="0"/>
              <a:t>19/03/64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42E0-DE08-4127-980B-210E249F58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546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73E6-DC28-4BA9-888F-6AFAEC901596}" type="datetimeFigureOut">
              <a:rPr lang="th-TH" smtClean="0"/>
              <a:t>19/03/64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42E0-DE08-4127-980B-210E249F58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164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73E6-DC28-4BA9-888F-6AFAEC901596}" type="datetimeFigureOut">
              <a:rPr lang="th-TH" smtClean="0"/>
              <a:t>19/03/64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42E0-DE08-4127-980B-210E249F58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220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73E6-DC28-4BA9-888F-6AFAEC901596}" type="datetimeFigureOut">
              <a:rPr lang="th-TH" smtClean="0"/>
              <a:t>19/03/64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42E0-DE08-4127-980B-210E249F58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343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73E6-DC28-4BA9-888F-6AFAEC901596}" type="datetimeFigureOut">
              <a:rPr lang="th-TH" smtClean="0"/>
              <a:t>19/03/64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42E0-DE08-4127-980B-210E249F58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320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73E6-DC28-4BA9-888F-6AFAEC901596}" type="datetimeFigureOut">
              <a:rPr lang="th-TH" smtClean="0"/>
              <a:t>19/03/64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42E0-DE08-4127-980B-210E249F58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402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73E6-DC28-4BA9-888F-6AFAEC901596}" type="datetimeFigureOut">
              <a:rPr lang="th-TH" smtClean="0"/>
              <a:t>19/03/64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42E0-DE08-4127-980B-210E249F58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178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73E6-DC28-4BA9-888F-6AFAEC901596}" type="datetimeFigureOut">
              <a:rPr lang="th-TH" smtClean="0"/>
              <a:t>19/03/64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42E0-DE08-4127-980B-210E249F58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957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73E6-DC28-4BA9-888F-6AFAEC901596}" type="datetimeFigureOut">
              <a:rPr lang="th-TH" smtClean="0"/>
              <a:t>19/03/64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42E0-DE08-4127-980B-210E249F58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378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73E6-DC28-4BA9-888F-6AFAEC901596}" type="datetimeFigureOut">
              <a:rPr lang="th-TH" smtClean="0"/>
              <a:t>19/03/64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442E0-DE08-4127-980B-210E249F58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3864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073E6-DC28-4BA9-888F-6AFAEC901596}" type="datetimeFigureOut">
              <a:rPr lang="th-TH" smtClean="0"/>
              <a:t>19/03/64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442E0-DE08-4127-980B-210E249F58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23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09006" y="486636"/>
            <a:ext cx="11608525" cy="4755924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Adobe Hebrew" panose="02040503050201020203" pitchFamily="18" charset="-79"/>
              </a:rPr>
              <a:t>Get to know each other.</a:t>
            </a:r>
            <a:endParaRPr lang="th-TH" sz="96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61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Questions</a:t>
            </a:r>
            <a:endParaRPr lang="th-TH" sz="48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433822"/>
              </p:ext>
            </p:extLst>
          </p:nvPr>
        </p:nvGraphicFramePr>
        <p:xfrm>
          <a:off x="501830" y="1425030"/>
          <a:ext cx="11542123" cy="47667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57800">
                  <a:extLst>
                    <a:ext uri="{9D8B030D-6E8A-4147-A177-3AD203B41FA5}">
                      <a16:colId xmlns:a16="http://schemas.microsoft.com/office/drawing/2014/main" val="2111942740"/>
                    </a:ext>
                  </a:extLst>
                </a:gridCol>
                <a:gridCol w="6184323">
                  <a:extLst>
                    <a:ext uri="{9D8B030D-6E8A-4147-A177-3AD203B41FA5}">
                      <a16:colId xmlns:a16="http://schemas.microsoft.com/office/drawing/2014/main" val="3284847682"/>
                    </a:ext>
                  </a:extLst>
                </a:gridCol>
              </a:tblGrid>
              <a:tr h="11221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Questions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Answers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215350"/>
                  </a:ext>
                </a:extLst>
              </a:tr>
              <a:tr h="3644644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 </a:t>
                      </a:r>
                    </a:p>
                    <a:p>
                      <a:endParaRPr lang="en-US" sz="4000" dirty="0" smtClean="0"/>
                    </a:p>
                    <a:p>
                      <a:r>
                        <a:rPr lang="en-US" sz="4000" dirty="0" smtClean="0"/>
                        <a:t>Which year are you in?          </a:t>
                      </a:r>
                    </a:p>
                    <a:p>
                      <a:endParaRPr lang="en-US" sz="4000" dirty="0" smtClean="0"/>
                    </a:p>
                    <a:p>
                      <a:endParaRPr lang="en-US" sz="4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I’m in my …………. year at university.</a:t>
                      </a:r>
                    </a:p>
                    <a:p>
                      <a:pPr marL="0" indent="0">
                        <a:buNone/>
                      </a:pPr>
                      <a:endParaRPr lang="en-US" sz="3600" dirty="0" smtClean="0"/>
                    </a:p>
                    <a:p>
                      <a:pPr marL="0" indent="0">
                        <a:buNone/>
                      </a:pPr>
                      <a:r>
                        <a:rPr lang="en-US" sz="3600" dirty="0" smtClean="0"/>
                        <a:t>first 1/second 2/third3/ final4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3600" dirty="0" smtClean="0"/>
                        <a:t>I’ve just graduated.</a:t>
                      </a:r>
                      <a:endParaRPr lang="th-TH" sz="3600" dirty="0" smtClean="0"/>
                    </a:p>
                    <a:p>
                      <a:endParaRPr lang="en-US" sz="3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475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0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Questions</a:t>
            </a:r>
            <a:endParaRPr lang="th-TH" sz="48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867737"/>
              </p:ext>
            </p:extLst>
          </p:nvPr>
        </p:nvGraphicFramePr>
        <p:xfrm>
          <a:off x="501830" y="1425030"/>
          <a:ext cx="11542123" cy="47667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57800">
                  <a:extLst>
                    <a:ext uri="{9D8B030D-6E8A-4147-A177-3AD203B41FA5}">
                      <a16:colId xmlns:a16="http://schemas.microsoft.com/office/drawing/2014/main" val="2111942740"/>
                    </a:ext>
                  </a:extLst>
                </a:gridCol>
                <a:gridCol w="6184323">
                  <a:extLst>
                    <a:ext uri="{9D8B030D-6E8A-4147-A177-3AD203B41FA5}">
                      <a16:colId xmlns:a16="http://schemas.microsoft.com/office/drawing/2014/main" val="3284847682"/>
                    </a:ext>
                  </a:extLst>
                </a:gridCol>
              </a:tblGrid>
              <a:tr h="11221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Questions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Answers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215350"/>
                  </a:ext>
                </a:extLst>
              </a:tr>
              <a:tr h="3644644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 What is your telephone number? </a:t>
                      </a:r>
                    </a:p>
                    <a:p>
                      <a:r>
                        <a:rPr lang="en-US" sz="4000" dirty="0" smtClean="0"/>
                        <a:t>Can I have your phone</a:t>
                      </a:r>
                      <a:r>
                        <a:rPr lang="en-US" sz="4000" baseline="0" dirty="0" smtClean="0"/>
                        <a:t> number?</a:t>
                      </a:r>
                      <a:endParaRPr lang="en-US" sz="4000" dirty="0" smtClean="0"/>
                    </a:p>
                    <a:p>
                      <a:r>
                        <a:rPr lang="en-US" sz="4000" dirty="0" smtClean="0"/>
                        <a:t>*Line Id</a:t>
                      </a:r>
                      <a:r>
                        <a:rPr lang="en-US" sz="4000" baseline="0" dirty="0" smtClean="0"/>
                        <a:t>   / </a:t>
                      </a:r>
                      <a:r>
                        <a:rPr lang="en-US" sz="4000" baseline="0" dirty="0" err="1" smtClean="0"/>
                        <a:t>facebook</a:t>
                      </a:r>
                      <a:r>
                        <a:rPr lang="en-US" sz="4000" baseline="0" dirty="0" smtClean="0"/>
                        <a:t> /IG</a:t>
                      </a:r>
                      <a:endParaRPr lang="en-US" sz="4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My telephone number is………</a:t>
                      </a:r>
                    </a:p>
                    <a:p>
                      <a:endParaRPr lang="en-US" sz="3600" dirty="0" smtClean="0"/>
                    </a:p>
                    <a:p>
                      <a:r>
                        <a:rPr lang="en-US" sz="3600" dirty="0" smtClean="0"/>
                        <a:t>Yes you can. It</a:t>
                      </a:r>
                      <a:r>
                        <a:rPr lang="en-US" sz="3600" baseline="0" dirty="0" smtClean="0"/>
                        <a:t> is ………………….</a:t>
                      </a:r>
                      <a:endParaRPr lang="en-US" sz="3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475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00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Questions</a:t>
            </a:r>
            <a:endParaRPr lang="th-TH" sz="48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963310"/>
              </p:ext>
            </p:extLst>
          </p:nvPr>
        </p:nvGraphicFramePr>
        <p:xfrm>
          <a:off x="501830" y="1425030"/>
          <a:ext cx="11542123" cy="47667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57800">
                  <a:extLst>
                    <a:ext uri="{9D8B030D-6E8A-4147-A177-3AD203B41FA5}">
                      <a16:colId xmlns:a16="http://schemas.microsoft.com/office/drawing/2014/main" val="2111942740"/>
                    </a:ext>
                  </a:extLst>
                </a:gridCol>
                <a:gridCol w="6184323">
                  <a:extLst>
                    <a:ext uri="{9D8B030D-6E8A-4147-A177-3AD203B41FA5}">
                      <a16:colId xmlns:a16="http://schemas.microsoft.com/office/drawing/2014/main" val="3284847682"/>
                    </a:ext>
                  </a:extLst>
                </a:gridCol>
              </a:tblGrid>
              <a:tr h="11221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Questions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Answers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215350"/>
                  </a:ext>
                </a:extLst>
              </a:tr>
              <a:tr h="3644644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 Are you married?</a:t>
                      </a:r>
                    </a:p>
                    <a:p>
                      <a:endParaRPr lang="en-US" sz="4000" dirty="0" smtClean="0"/>
                    </a:p>
                    <a:p>
                      <a:endParaRPr lang="en-US" sz="4000" dirty="0" smtClean="0"/>
                    </a:p>
                    <a:p>
                      <a:endParaRPr lang="en-US" sz="4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Yes, I am married.</a:t>
                      </a:r>
                    </a:p>
                    <a:p>
                      <a:r>
                        <a:rPr lang="en-US" sz="3600" dirty="0" smtClean="0"/>
                        <a:t> No, I am single. </a:t>
                      </a:r>
                    </a:p>
                    <a:p>
                      <a:r>
                        <a:rPr lang="en-US" sz="3600" dirty="0" smtClean="0"/>
                        <a:t>No, I am divorced. </a:t>
                      </a:r>
                    </a:p>
                    <a:p>
                      <a:r>
                        <a:rPr lang="en-US" sz="3600" dirty="0" smtClean="0"/>
                        <a:t>No, I am widowed. </a:t>
                      </a:r>
                      <a:endParaRPr lang="en-US" sz="3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475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3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Questions</a:t>
            </a:r>
            <a:endParaRPr lang="th-TH" sz="48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115093"/>
              </p:ext>
            </p:extLst>
          </p:nvPr>
        </p:nvGraphicFramePr>
        <p:xfrm>
          <a:off x="501830" y="1425030"/>
          <a:ext cx="11542123" cy="4871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57800">
                  <a:extLst>
                    <a:ext uri="{9D8B030D-6E8A-4147-A177-3AD203B41FA5}">
                      <a16:colId xmlns:a16="http://schemas.microsoft.com/office/drawing/2014/main" val="2111942740"/>
                    </a:ext>
                  </a:extLst>
                </a:gridCol>
                <a:gridCol w="6184323">
                  <a:extLst>
                    <a:ext uri="{9D8B030D-6E8A-4147-A177-3AD203B41FA5}">
                      <a16:colId xmlns:a16="http://schemas.microsoft.com/office/drawing/2014/main" val="3284847682"/>
                    </a:ext>
                  </a:extLst>
                </a:gridCol>
              </a:tblGrid>
              <a:tr h="11221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Questions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Answers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215350"/>
                  </a:ext>
                </a:extLst>
              </a:tr>
              <a:tr h="3644644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What</a:t>
                      </a:r>
                      <a:r>
                        <a:rPr lang="en-US" sz="4000" baseline="0" dirty="0" smtClean="0"/>
                        <a:t> is your hobby?</a:t>
                      </a:r>
                    </a:p>
                    <a:p>
                      <a:r>
                        <a:rPr lang="en-US" sz="4000" baseline="0" dirty="0" smtClean="0"/>
                        <a:t>What do you do in your free time?</a:t>
                      </a:r>
                      <a:endParaRPr lang="en-US" sz="4000" dirty="0" smtClean="0"/>
                    </a:p>
                    <a:p>
                      <a:endParaRPr lang="en-US" sz="4000" dirty="0" smtClean="0"/>
                    </a:p>
                    <a:p>
                      <a:endParaRPr lang="en-US" sz="4000" dirty="0" smtClean="0"/>
                    </a:p>
                    <a:p>
                      <a:endParaRPr lang="en-US" sz="4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My hobby is ……………</a:t>
                      </a:r>
                    </a:p>
                    <a:p>
                      <a:r>
                        <a:rPr lang="en-US" sz="3600" dirty="0" smtClean="0"/>
                        <a:t>I like to +verb ………………….</a:t>
                      </a:r>
                    </a:p>
                    <a:p>
                      <a:r>
                        <a:rPr lang="en-US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 like</a:t>
                      </a:r>
                      <a:r>
                        <a:rPr lang="en-US" sz="3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to play football.</a:t>
                      </a:r>
                      <a:endParaRPr lang="en-US" sz="36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3600" dirty="0" smtClean="0"/>
                        <a:t>I like</a:t>
                      </a:r>
                      <a:r>
                        <a:rPr lang="en-US" sz="3600" baseline="0" dirty="0" smtClean="0"/>
                        <a:t> +(verb +</a:t>
                      </a:r>
                      <a:r>
                        <a:rPr lang="en-US" sz="3600" baseline="0" dirty="0" err="1" smtClean="0"/>
                        <a:t>ing</a:t>
                      </a:r>
                      <a:r>
                        <a:rPr lang="en-US" sz="3600" baseline="0" dirty="0" smtClean="0"/>
                        <a:t>)…………..</a:t>
                      </a:r>
                    </a:p>
                    <a:p>
                      <a:r>
                        <a:rPr lang="en-US" sz="3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 like playing football.</a:t>
                      </a:r>
                      <a:endParaRPr lang="en-US" sz="36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475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Questions</a:t>
            </a:r>
            <a:endParaRPr lang="th-TH" sz="48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868156"/>
              </p:ext>
            </p:extLst>
          </p:nvPr>
        </p:nvGraphicFramePr>
        <p:xfrm>
          <a:off x="287384" y="1425030"/>
          <a:ext cx="11756570" cy="47667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69873">
                  <a:extLst>
                    <a:ext uri="{9D8B030D-6E8A-4147-A177-3AD203B41FA5}">
                      <a16:colId xmlns:a16="http://schemas.microsoft.com/office/drawing/2014/main" val="2111942740"/>
                    </a:ext>
                  </a:extLst>
                </a:gridCol>
                <a:gridCol w="5686697">
                  <a:extLst>
                    <a:ext uri="{9D8B030D-6E8A-4147-A177-3AD203B41FA5}">
                      <a16:colId xmlns:a16="http://schemas.microsoft.com/office/drawing/2014/main" val="3284847682"/>
                    </a:ext>
                  </a:extLst>
                </a:gridCol>
              </a:tblGrid>
              <a:tr h="11221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Questions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Answers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215350"/>
                  </a:ext>
                </a:extLst>
              </a:tr>
              <a:tr h="3644644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What</a:t>
                      </a:r>
                      <a:r>
                        <a:rPr lang="en-US" sz="4000" baseline="0" dirty="0" smtClean="0"/>
                        <a:t> ……. do you like?</a:t>
                      </a:r>
                    </a:p>
                    <a:p>
                      <a:r>
                        <a:rPr lang="en-US" sz="4000" baseline="0" dirty="0" smtClean="0"/>
                        <a:t>   </a:t>
                      </a:r>
                    </a:p>
                    <a:p>
                      <a:r>
                        <a:rPr lang="en-US" sz="4000" baseline="0" dirty="0" smtClean="0"/>
                        <a:t>What is your favorite…….?</a:t>
                      </a:r>
                      <a:endParaRPr lang="en-US" sz="4000" dirty="0" smtClean="0"/>
                    </a:p>
                    <a:p>
                      <a:endParaRPr lang="en-US" sz="4000" dirty="0" smtClean="0"/>
                    </a:p>
                    <a:p>
                      <a:r>
                        <a:rPr lang="en-US" sz="4000" baseline="0" dirty="0" smtClean="0"/>
                        <a:t>  food / animal/ color/drink</a:t>
                      </a:r>
                      <a:endParaRPr lang="en-US" sz="4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sz="3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like …………</a:t>
                      </a:r>
                    </a:p>
                    <a:p>
                      <a:endParaRPr lang="en-US" sz="36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3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My favorite ……… is …………..</a:t>
                      </a:r>
                      <a:endParaRPr lang="en-US" sz="36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475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5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Questions</a:t>
            </a:r>
            <a:endParaRPr lang="th-TH" sz="48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482596"/>
              </p:ext>
            </p:extLst>
          </p:nvPr>
        </p:nvGraphicFramePr>
        <p:xfrm>
          <a:off x="287384" y="1425030"/>
          <a:ext cx="11756570" cy="47667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69873">
                  <a:extLst>
                    <a:ext uri="{9D8B030D-6E8A-4147-A177-3AD203B41FA5}">
                      <a16:colId xmlns:a16="http://schemas.microsoft.com/office/drawing/2014/main" val="2111942740"/>
                    </a:ext>
                  </a:extLst>
                </a:gridCol>
                <a:gridCol w="5686697">
                  <a:extLst>
                    <a:ext uri="{9D8B030D-6E8A-4147-A177-3AD203B41FA5}">
                      <a16:colId xmlns:a16="http://schemas.microsoft.com/office/drawing/2014/main" val="3284847682"/>
                    </a:ext>
                  </a:extLst>
                </a:gridCol>
              </a:tblGrid>
              <a:tr h="11221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Questions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Answers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215350"/>
                  </a:ext>
                </a:extLst>
              </a:tr>
              <a:tr h="3644644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What are you good at?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 am good at ………………..</a:t>
                      </a:r>
                    </a:p>
                    <a:p>
                      <a:r>
                        <a:rPr lang="en-US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subject  ..English /Math</a:t>
                      </a:r>
                    </a:p>
                    <a:p>
                      <a:r>
                        <a:rPr lang="en-US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Sport</a:t>
                      </a:r>
                      <a:r>
                        <a:rPr lang="en-US" sz="3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..Football/golf</a:t>
                      </a:r>
                      <a:endParaRPr lang="en-US" sz="36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challenge..  singing/</a:t>
                      </a:r>
                      <a:r>
                        <a:rPr lang="en-US" sz="3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eating</a:t>
                      </a:r>
                      <a:endParaRPr lang="en-US" sz="36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475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41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Write about yourself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332411"/>
            <a:ext cx="10515600" cy="52686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sz="3600" dirty="0" smtClean="0"/>
              <a:t>My name is ……………..</a:t>
            </a:r>
          </a:p>
          <a:p>
            <a:r>
              <a:rPr lang="en-US" sz="3600" dirty="0" smtClean="0"/>
              <a:t>I am ……………years old.</a:t>
            </a:r>
          </a:p>
          <a:p>
            <a:r>
              <a:rPr lang="en-US" sz="3600" dirty="0" smtClean="0"/>
              <a:t>I’m study at ………………….</a:t>
            </a:r>
          </a:p>
          <a:p>
            <a:r>
              <a:rPr lang="en-US" sz="3600" dirty="0" smtClean="0"/>
              <a:t>I’m in ……………year in the university.</a:t>
            </a:r>
          </a:p>
          <a:p>
            <a:r>
              <a:rPr lang="en-US" sz="3600" dirty="0" smtClean="0"/>
              <a:t>I live at ………………</a:t>
            </a:r>
          </a:p>
          <a:p>
            <a:r>
              <a:rPr lang="en-US" sz="3600" dirty="0" smtClean="0"/>
              <a:t>My hobby is …………………….</a:t>
            </a:r>
          </a:p>
          <a:p>
            <a:r>
              <a:rPr lang="en-US" sz="3600" dirty="0" smtClean="0"/>
              <a:t>My favorite food is ………………………</a:t>
            </a:r>
          </a:p>
          <a:p>
            <a:r>
              <a:rPr lang="en-US" sz="3600" dirty="0" smtClean="0"/>
              <a:t>My favorite animal is…………………….</a:t>
            </a:r>
          </a:p>
          <a:p>
            <a:r>
              <a:rPr lang="en-US" sz="3600" dirty="0" smtClean="0"/>
              <a:t>I am good at ………………………………</a:t>
            </a:r>
          </a:p>
          <a:p>
            <a:endParaRPr lang="en-US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9985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55218"/>
          </a:xfrm>
        </p:spPr>
        <p:txBody>
          <a:bodyPr>
            <a:normAutofit/>
          </a:bodyPr>
          <a:lstStyle/>
          <a:p>
            <a:r>
              <a:rPr lang="en-US" b="1" dirty="0" smtClean="0"/>
              <a:t>Please go to ask the new friend.</a:t>
            </a:r>
            <a:br>
              <a:rPr lang="en-US" b="1" dirty="0" smtClean="0"/>
            </a:br>
            <a:r>
              <a:rPr lang="en-US" b="1" dirty="0" smtClean="0"/>
              <a:t> *Hello </a:t>
            </a:r>
            <a:br>
              <a:rPr lang="en-US" b="1" dirty="0" smtClean="0"/>
            </a:br>
            <a:r>
              <a:rPr lang="en-US" b="1" dirty="0" smtClean="0"/>
              <a:t>  1. What’s your name?</a:t>
            </a:r>
            <a:br>
              <a:rPr lang="en-US" b="1" dirty="0" smtClean="0"/>
            </a:br>
            <a:r>
              <a:rPr lang="en-US" b="1" dirty="0" smtClean="0"/>
              <a:t>  2. Which year are you in  </a:t>
            </a:r>
            <a:br>
              <a:rPr lang="en-US" b="1" dirty="0" smtClean="0"/>
            </a:br>
            <a:r>
              <a:rPr lang="en-US" b="1" dirty="0" smtClean="0"/>
              <a:t>  3.How old are you?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th-TH" b="1" dirty="0"/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238100"/>
              </p:ext>
            </p:extLst>
          </p:nvPr>
        </p:nvGraphicFramePr>
        <p:xfrm>
          <a:off x="1570446" y="4446934"/>
          <a:ext cx="7399383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431">
                  <a:extLst>
                    <a:ext uri="{9D8B030D-6E8A-4147-A177-3AD203B41FA5}">
                      <a16:colId xmlns:a16="http://schemas.microsoft.com/office/drawing/2014/main" val="2475181676"/>
                    </a:ext>
                  </a:extLst>
                </a:gridCol>
                <a:gridCol w="1561799">
                  <a:extLst>
                    <a:ext uri="{9D8B030D-6E8A-4147-A177-3AD203B41FA5}">
                      <a16:colId xmlns:a16="http://schemas.microsoft.com/office/drawing/2014/main" val="1059877084"/>
                    </a:ext>
                  </a:extLst>
                </a:gridCol>
                <a:gridCol w="2439153">
                  <a:extLst>
                    <a:ext uri="{9D8B030D-6E8A-4147-A177-3AD203B41FA5}">
                      <a16:colId xmlns:a16="http://schemas.microsoft.com/office/drawing/2014/main" val="2859141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old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075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872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232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847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5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35777" y="1521618"/>
            <a:ext cx="10515600" cy="1753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Please go to ask the new friend.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th-TH" dirty="0"/>
          </a:p>
        </p:txBody>
      </p:sp>
      <p:graphicFrame>
        <p:nvGraphicFramePr>
          <p:cNvPr id="4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551100"/>
              </p:ext>
            </p:extLst>
          </p:nvPr>
        </p:nvGraphicFramePr>
        <p:xfrm>
          <a:off x="575855" y="4014651"/>
          <a:ext cx="11092542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522">
                  <a:extLst>
                    <a:ext uri="{9D8B030D-6E8A-4147-A177-3AD203B41FA5}">
                      <a16:colId xmlns:a16="http://schemas.microsoft.com/office/drawing/2014/main" val="1688557058"/>
                    </a:ext>
                  </a:extLst>
                </a:gridCol>
                <a:gridCol w="1362763">
                  <a:extLst>
                    <a:ext uri="{9D8B030D-6E8A-4147-A177-3AD203B41FA5}">
                      <a16:colId xmlns:a16="http://schemas.microsoft.com/office/drawing/2014/main" val="261081710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1199532352"/>
                    </a:ext>
                  </a:extLst>
                </a:gridCol>
                <a:gridCol w="1898469">
                  <a:extLst>
                    <a:ext uri="{9D8B030D-6E8A-4147-A177-3AD203B41FA5}">
                      <a16:colId xmlns:a16="http://schemas.microsoft.com/office/drawing/2014/main" val="959870971"/>
                    </a:ext>
                  </a:extLst>
                </a:gridCol>
                <a:gridCol w="1802674">
                  <a:extLst>
                    <a:ext uri="{9D8B030D-6E8A-4147-A177-3AD203B41FA5}">
                      <a16:colId xmlns:a16="http://schemas.microsoft.com/office/drawing/2014/main" val="359358123"/>
                    </a:ext>
                  </a:extLst>
                </a:gridCol>
                <a:gridCol w="3167743">
                  <a:extLst>
                    <a:ext uri="{9D8B030D-6E8A-4147-A177-3AD203B41FA5}">
                      <a16:colId xmlns:a16="http://schemas.microsoft.com/office/drawing/2014/main" val="3668604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old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food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animal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 time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841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531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960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439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662858"/>
                  </a:ext>
                </a:extLst>
              </a:tr>
            </a:tbl>
          </a:graphicData>
        </a:graphic>
      </p:graphicFrame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64326" y="1407613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b="1" dirty="0"/>
              <a:t>*Hello </a:t>
            </a:r>
            <a:br>
              <a:rPr lang="en-US" sz="3600" b="1" dirty="0"/>
            </a:br>
            <a:r>
              <a:rPr lang="en-US" sz="3600" b="1" dirty="0"/>
              <a:t>  1. What’s your name?</a:t>
            </a:r>
            <a:br>
              <a:rPr lang="en-US" sz="3600" b="1" dirty="0"/>
            </a:br>
            <a:r>
              <a:rPr lang="en-US" sz="3600" b="1" dirty="0"/>
              <a:t>  2. Which year are you in  </a:t>
            </a:r>
            <a:br>
              <a:rPr lang="en-US" sz="3600" b="1" dirty="0"/>
            </a:br>
            <a:r>
              <a:rPr lang="en-US" sz="3600" b="1" dirty="0"/>
              <a:t>  3.How old are </a:t>
            </a:r>
            <a:r>
              <a:rPr lang="en-US" sz="3600" b="1" dirty="0" smtClean="0"/>
              <a:t>you</a:t>
            </a:r>
          </a:p>
          <a:p>
            <a:pPr marL="0" indent="0">
              <a:buNone/>
            </a:pPr>
            <a:r>
              <a:rPr lang="en-US" sz="3600" b="1" dirty="0" smtClean="0"/>
              <a:t>     4. What is your favorite ……….?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27741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Entertainment</a:t>
            </a:r>
            <a:endParaRPr lang="th-TH" sz="60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Movies  / film</a:t>
            </a:r>
          </a:p>
          <a:p>
            <a:r>
              <a:rPr lang="en-US" sz="4800" dirty="0" smtClean="0"/>
              <a:t>Sport</a:t>
            </a:r>
          </a:p>
          <a:p>
            <a:r>
              <a:rPr lang="en-US" sz="4800" dirty="0" smtClean="0"/>
              <a:t>Art</a:t>
            </a:r>
          </a:p>
          <a:p>
            <a:r>
              <a:rPr lang="en-US" sz="4800" dirty="0" err="1" smtClean="0"/>
              <a:t>Youtube</a:t>
            </a:r>
            <a:r>
              <a:rPr lang="en-US" sz="4800" dirty="0" smtClean="0"/>
              <a:t>  </a:t>
            </a:r>
            <a:r>
              <a:rPr lang="en-US" sz="4800" dirty="0" err="1" smtClean="0"/>
              <a:t>facebook</a:t>
            </a:r>
            <a:r>
              <a:rPr lang="en-US" sz="4800" dirty="0" smtClean="0"/>
              <a:t>  IG</a:t>
            </a:r>
          </a:p>
          <a:p>
            <a:r>
              <a:rPr lang="en-US" sz="4800" dirty="0" smtClean="0"/>
              <a:t>Music/ </a:t>
            </a:r>
            <a:r>
              <a:rPr lang="en-US" sz="4800" dirty="0" err="1" smtClean="0"/>
              <a:t>consert</a:t>
            </a:r>
            <a:endParaRPr lang="en-US" sz="4800" dirty="0" smtClean="0"/>
          </a:p>
          <a:p>
            <a:endParaRPr lang="en-US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484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04850" y="104775"/>
            <a:ext cx="10515600" cy="200025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Greeting</a:t>
            </a:r>
            <a:endParaRPr lang="th-TH" sz="96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850" y="1876425"/>
            <a:ext cx="11620500" cy="4210050"/>
          </a:xfrm>
        </p:spPr>
        <p:txBody>
          <a:bodyPr>
            <a:normAutofit fontScale="85000" lnSpcReduction="10000"/>
          </a:bodyPr>
          <a:lstStyle/>
          <a:p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</a:rPr>
              <a:t>Hello / Hi / Hey</a:t>
            </a:r>
          </a:p>
          <a:p>
            <a:r>
              <a:rPr lang="en-US" sz="8000" dirty="0" smtClean="0">
                <a:solidFill>
                  <a:srgbClr val="002060"/>
                </a:solidFill>
              </a:rPr>
              <a:t>Good morning /afternoon</a:t>
            </a:r>
          </a:p>
          <a:p>
            <a:pPr marL="0" indent="0">
              <a:buNone/>
            </a:pPr>
            <a:r>
              <a:rPr lang="en-US" sz="8000" dirty="0">
                <a:solidFill>
                  <a:srgbClr val="002060"/>
                </a:solidFill>
              </a:rPr>
              <a:t>e</a:t>
            </a:r>
            <a:r>
              <a:rPr lang="en-US" sz="8000" dirty="0" smtClean="0">
                <a:solidFill>
                  <a:srgbClr val="002060"/>
                </a:solidFill>
              </a:rPr>
              <a:t>vening</a:t>
            </a:r>
          </a:p>
          <a:p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</a:rPr>
              <a:t>morning  / afternoon/evening</a:t>
            </a:r>
            <a:endParaRPr lang="th-TH" sz="8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h-TH" sz="8000" dirty="0"/>
          </a:p>
        </p:txBody>
      </p:sp>
    </p:spTree>
    <p:extLst>
      <p:ext uri="{BB962C8B-B14F-4D97-AF65-F5344CB8AC3E}">
        <p14:creationId xmlns:p14="http://schemas.microsoft.com/office/powerpoint/2010/main" val="25608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 descr="การคลิปหน้าจอ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0" y="252548"/>
            <a:ext cx="10844074" cy="6174377"/>
          </a:xfrm>
        </p:spPr>
      </p:pic>
    </p:spTree>
    <p:extLst>
      <p:ext uri="{BB962C8B-B14F-4D97-AF65-F5344CB8AC3E}">
        <p14:creationId xmlns:p14="http://schemas.microsoft.com/office/powerpoint/2010/main" val="3381088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4" y="383176"/>
            <a:ext cx="11259815" cy="629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ตัวแทนเนื้อหา 5" descr="การคลิปหน้าจอ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1241355" cy="6148886"/>
          </a:xfrm>
        </p:spPr>
      </p:pic>
    </p:spTree>
    <p:extLst>
      <p:ext uri="{BB962C8B-B14F-4D97-AF65-F5344CB8AC3E}">
        <p14:creationId xmlns:p14="http://schemas.microsoft.com/office/powerpoint/2010/main" val="2275547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306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Questions</a:t>
            </a:r>
            <a:endParaRPr lang="th-TH" sz="48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361578"/>
              </p:ext>
            </p:extLst>
          </p:nvPr>
        </p:nvGraphicFramePr>
        <p:xfrm>
          <a:off x="269966" y="1120230"/>
          <a:ext cx="11756570" cy="57377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193280">
                  <a:extLst>
                    <a:ext uri="{9D8B030D-6E8A-4147-A177-3AD203B41FA5}">
                      <a16:colId xmlns:a16="http://schemas.microsoft.com/office/drawing/2014/main" val="2111942740"/>
                    </a:ext>
                  </a:extLst>
                </a:gridCol>
                <a:gridCol w="4563290">
                  <a:extLst>
                    <a:ext uri="{9D8B030D-6E8A-4147-A177-3AD203B41FA5}">
                      <a16:colId xmlns:a16="http://schemas.microsoft.com/office/drawing/2014/main" val="3284847682"/>
                    </a:ext>
                  </a:extLst>
                </a:gridCol>
              </a:tblGrid>
              <a:tr h="13507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Questions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Answers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215350"/>
                  </a:ext>
                </a:extLst>
              </a:tr>
              <a:tr h="438707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What kind of </a:t>
                      </a:r>
                      <a:r>
                        <a:rPr lang="en-US" sz="4000" dirty="0" smtClean="0">
                          <a:solidFill>
                            <a:srgbClr val="FF0000"/>
                          </a:solidFill>
                        </a:rPr>
                        <a:t>movies </a:t>
                      </a:r>
                      <a:r>
                        <a:rPr lang="en-US" sz="4000" dirty="0" smtClean="0"/>
                        <a:t>do you like?</a:t>
                      </a:r>
                    </a:p>
                    <a:p>
                      <a:endParaRPr lang="en-US" sz="4000" dirty="0" smtClean="0"/>
                    </a:p>
                    <a:p>
                      <a:r>
                        <a:rPr lang="en-US" sz="4000" dirty="0" smtClean="0"/>
                        <a:t> What is your favorite </a:t>
                      </a:r>
                      <a:r>
                        <a:rPr lang="en-US" sz="4000" dirty="0" smtClean="0">
                          <a:solidFill>
                            <a:srgbClr val="FF0000"/>
                          </a:solidFill>
                        </a:rPr>
                        <a:t>movies</a:t>
                      </a:r>
                      <a:r>
                        <a:rPr lang="en-US" sz="4000" dirty="0" smtClean="0"/>
                        <a:t>?</a:t>
                      </a:r>
                    </a:p>
                    <a:p>
                      <a:r>
                        <a:rPr lang="en-US" sz="4000" dirty="0" smtClean="0"/>
                        <a:t> *</a:t>
                      </a:r>
                      <a:r>
                        <a:rPr lang="en-US" sz="4000" dirty="0" smtClean="0">
                          <a:solidFill>
                            <a:srgbClr val="FF0000"/>
                          </a:solidFill>
                        </a:rPr>
                        <a:t>Music / YouTube channel</a:t>
                      </a:r>
                    </a:p>
                    <a:p>
                      <a:r>
                        <a:rPr lang="en-US" sz="4000" dirty="0" smtClean="0">
                          <a:solidFill>
                            <a:srgbClr val="FF0000"/>
                          </a:solidFill>
                        </a:rPr>
                        <a:t>Singer  /  band  /artist</a:t>
                      </a:r>
                      <a:r>
                        <a:rPr lang="en-US" sz="4000" baseline="0" dirty="0" smtClean="0">
                          <a:solidFill>
                            <a:srgbClr val="FF0000"/>
                          </a:solidFill>
                        </a:rPr>
                        <a:t> /you tuber</a:t>
                      </a:r>
                      <a:endParaRPr lang="en-US" sz="4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sz="3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like……………</a:t>
                      </a:r>
                    </a:p>
                    <a:p>
                      <a:endParaRPr lang="en-US" sz="36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3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My favorite movies is…………</a:t>
                      </a:r>
                      <a:endParaRPr lang="en-US" sz="36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475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58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2112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How are you?</a:t>
            </a:r>
            <a:endParaRPr lang="th-TH" sz="48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279820"/>
              </p:ext>
            </p:extLst>
          </p:nvPr>
        </p:nvGraphicFramePr>
        <p:xfrm>
          <a:off x="838200" y="1468573"/>
          <a:ext cx="10515600" cy="51063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11194274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284847682"/>
                    </a:ext>
                  </a:extLst>
                </a:gridCol>
              </a:tblGrid>
              <a:tr h="96648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Asking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Responding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215350"/>
                  </a:ext>
                </a:extLst>
              </a:tr>
              <a:tr h="4139911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How are you? </a:t>
                      </a:r>
                    </a:p>
                    <a:p>
                      <a:r>
                        <a:rPr lang="en-US" sz="4000" dirty="0" smtClean="0"/>
                        <a:t>How have you been? </a:t>
                      </a:r>
                    </a:p>
                    <a:p>
                      <a:r>
                        <a:rPr lang="en-US" sz="4000" dirty="0" smtClean="0"/>
                        <a:t>How are you doing? </a:t>
                      </a:r>
                    </a:p>
                    <a:p>
                      <a:r>
                        <a:rPr lang="en-US" sz="4000" dirty="0" smtClean="0"/>
                        <a:t>How's it going?</a:t>
                      </a:r>
                      <a:endParaRPr lang="th-TH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Fantastic! </a:t>
                      </a:r>
                    </a:p>
                    <a:p>
                      <a:r>
                        <a:rPr lang="en-US" sz="3200" dirty="0" smtClean="0"/>
                        <a:t>Very well, thank you. And you? Great, thanks.</a:t>
                      </a:r>
                    </a:p>
                    <a:p>
                      <a:r>
                        <a:rPr lang="en-US" sz="3200" dirty="0" smtClean="0"/>
                        <a:t> Good.</a:t>
                      </a:r>
                    </a:p>
                    <a:p>
                      <a:r>
                        <a:rPr lang="en-US" sz="3200" dirty="0" smtClean="0"/>
                        <a:t> Fine, thanks.</a:t>
                      </a:r>
                    </a:p>
                    <a:p>
                      <a:r>
                        <a:rPr lang="en-US" sz="3200" dirty="0" smtClean="0"/>
                        <a:t> Pretty good. </a:t>
                      </a:r>
                    </a:p>
                    <a:p>
                      <a:r>
                        <a:rPr lang="en-US" sz="3200" dirty="0" smtClean="0"/>
                        <a:t>Not bad. OK. 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475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How are you?</a:t>
            </a:r>
            <a:endParaRPr lang="th-TH" sz="48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279846"/>
              </p:ext>
            </p:extLst>
          </p:nvPr>
        </p:nvGraphicFramePr>
        <p:xfrm>
          <a:off x="501831" y="1468573"/>
          <a:ext cx="11188338" cy="47659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348549">
                  <a:extLst>
                    <a:ext uri="{9D8B030D-6E8A-4147-A177-3AD203B41FA5}">
                      <a16:colId xmlns:a16="http://schemas.microsoft.com/office/drawing/2014/main" val="2111942740"/>
                    </a:ext>
                  </a:extLst>
                </a:gridCol>
                <a:gridCol w="4839789">
                  <a:extLst>
                    <a:ext uri="{9D8B030D-6E8A-4147-A177-3AD203B41FA5}">
                      <a16:colId xmlns:a16="http://schemas.microsoft.com/office/drawing/2014/main" val="3284847682"/>
                    </a:ext>
                  </a:extLst>
                </a:gridCol>
              </a:tblGrid>
              <a:tr h="102207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Asking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Responding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215350"/>
                  </a:ext>
                </a:extLst>
              </a:tr>
              <a:tr h="3743889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What's up? </a:t>
                      </a:r>
                    </a:p>
                    <a:p>
                      <a:r>
                        <a:rPr lang="en-US" sz="4000" dirty="0" smtClean="0"/>
                        <a:t>What's happening? </a:t>
                      </a:r>
                    </a:p>
                    <a:p>
                      <a:r>
                        <a:rPr lang="en-US" sz="4000" dirty="0" smtClean="0"/>
                        <a:t>What's going on? </a:t>
                      </a:r>
                    </a:p>
                    <a:p>
                      <a:r>
                        <a:rPr lang="en-US" sz="4000" dirty="0" smtClean="0"/>
                        <a:t>What have you been up to? </a:t>
                      </a:r>
                      <a:endParaRPr lang="th-TH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Not much. </a:t>
                      </a:r>
                    </a:p>
                    <a:p>
                      <a:r>
                        <a:rPr lang="en-US" sz="3600" dirty="0" smtClean="0"/>
                        <a:t>Nothing much. </a:t>
                      </a:r>
                    </a:p>
                    <a:p>
                      <a:r>
                        <a:rPr lang="en-US" sz="3600" dirty="0" smtClean="0"/>
                        <a:t>Not a lot.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475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12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120231"/>
            <a:ext cx="10515600" cy="5446032"/>
          </a:xfrm>
        </p:spPr>
        <p:txBody>
          <a:bodyPr>
            <a:noAutofit/>
          </a:bodyPr>
          <a:lstStyle/>
          <a:p>
            <a:r>
              <a:rPr lang="en-US" sz="4000" dirty="0"/>
              <a:t>It was a pleasure seeing/meeting you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 </a:t>
            </a:r>
            <a:r>
              <a:rPr lang="en-US" sz="4000" dirty="0"/>
              <a:t>It was nice seeing/meeting you. </a:t>
            </a:r>
            <a:endParaRPr lang="en-US" sz="4000" dirty="0" smtClean="0"/>
          </a:p>
          <a:p>
            <a:r>
              <a:rPr lang="en-US" sz="4000" dirty="0" smtClean="0"/>
              <a:t>Goodbye/Bye/Bye-bye.</a:t>
            </a:r>
          </a:p>
          <a:p>
            <a:r>
              <a:rPr lang="en-US" sz="4000" dirty="0" smtClean="0"/>
              <a:t> </a:t>
            </a:r>
            <a:r>
              <a:rPr lang="en-US" sz="4000" dirty="0"/>
              <a:t>Good night. </a:t>
            </a:r>
            <a:endParaRPr lang="en-US" sz="4000" dirty="0" smtClean="0"/>
          </a:p>
          <a:p>
            <a:r>
              <a:rPr lang="en-US" sz="4000" dirty="0" smtClean="0"/>
              <a:t>Take </a:t>
            </a:r>
            <a:r>
              <a:rPr lang="en-US" sz="4000" dirty="0"/>
              <a:t>care.  </a:t>
            </a:r>
            <a:r>
              <a:rPr lang="en-US" sz="4000" dirty="0" smtClean="0"/>
              <a:t>                        Have </a:t>
            </a:r>
            <a:r>
              <a:rPr lang="en-US" sz="4000" dirty="0"/>
              <a:t>a nice day/evening. </a:t>
            </a:r>
            <a:endParaRPr lang="en-US" sz="4000" dirty="0" smtClean="0"/>
          </a:p>
          <a:p>
            <a:r>
              <a:rPr lang="en-US" sz="4000" dirty="0" smtClean="0"/>
              <a:t>Have </a:t>
            </a:r>
            <a:r>
              <a:rPr lang="en-US" sz="4000" dirty="0"/>
              <a:t>a good one.  </a:t>
            </a:r>
            <a:r>
              <a:rPr lang="en-US" sz="4000" dirty="0" smtClean="0"/>
              <a:t>           See </a:t>
            </a:r>
            <a:r>
              <a:rPr lang="en-US" sz="4000" dirty="0"/>
              <a:t>you (later/soon</a:t>
            </a:r>
            <a:r>
              <a:rPr lang="en-US" sz="4000" dirty="0" smtClean="0"/>
              <a:t>).</a:t>
            </a:r>
          </a:p>
          <a:p>
            <a:r>
              <a:rPr lang="en-US" sz="4000" dirty="0" smtClean="0"/>
              <a:t> </a:t>
            </a:r>
            <a:r>
              <a:rPr lang="en-US" sz="4000" dirty="0"/>
              <a:t>Later.  </a:t>
            </a:r>
            <a:r>
              <a:rPr lang="en-US" sz="4000" dirty="0" smtClean="0"/>
              <a:t>                                So </a:t>
            </a:r>
            <a:r>
              <a:rPr lang="en-US" sz="4000" dirty="0"/>
              <a:t>long.</a:t>
            </a:r>
            <a:endParaRPr lang="th-TH" sz="4000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297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Farewells</a:t>
            </a:r>
            <a:endParaRPr lang="th-TH" sz="54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63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1430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Questions</a:t>
            </a:r>
            <a:endParaRPr lang="th-TH" sz="48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801854"/>
              </p:ext>
            </p:extLst>
          </p:nvPr>
        </p:nvGraphicFramePr>
        <p:xfrm>
          <a:off x="383177" y="1137648"/>
          <a:ext cx="11306992" cy="55244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72751">
                  <a:extLst>
                    <a:ext uri="{9D8B030D-6E8A-4147-A177-3AD203B41FA5}">
                      <a16:colId xmlns:a16="http://schemas.microsoft.com/office/drawing/2014/main" val="2111942740"/>
                    </a:ext>
                  </a:extLst>
                </a:gridCol>
                <a:gridCol w="5134241">
                  <a:extLst>
                    <a:ext uri="{9D8B030D-6E8A-4147-A177-3AD203B41FA5}">
                      <a16:colId xmlns:a16="http://schemas.microsoft.com/office/drawing/2014/main" val="3284847682"/>
                    </a:ext>
                  </a:extLst>
                </a:gridCol>
              </a:tblGrid>
              <a:tr h="111380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Questions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Answers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215350"/>
                  </a:ext>
                </a:extLst>
              </a:tr>
              <a:tr h="441060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What is your name? </a:t>
                      </a:r>
                    </a:p>
                    <a:p>
                      <a:r>
                        <a:rPr lang="en-US" sz="4000" dirty="0" smtClean="0"/>
                        <a:t>What’s your name? </a:t>
                      </a:r>
                    </a:p>
                    <a:p>
                      <a:r>
                        <a:rPr lang="en-US" sz="4000" dirty="0" smtClean="0"/>
                        <a:t>Can I know your name?</a:t>
                      </a:r>
                    </a:p>
                    <a:p>
                      <a:r>
                        <a:rPr lang="en-US" sz="4000" dirty="0" smtClean="0"/>
                        <a:t>Please tell your name.</a:t>
                      </a:r>
                    </a:p>
                    <a:p>
                      <a:r>
                        <a:rPr lang="en-US" sz="4000" dirty="0" smtClean="0"/>
                        <a:t>May I take your name?</a:t>
                      </a:r>
                    </a:p>
                    <a:p>
                      <a:r>
                        <a:rPr lang="en-US" sz="4000" dirty="0" smtClean="0"/>
                        <a:t>Just introduce yourself</a:t>
                      </a:r>
                    </a:p>
                    <a:p>
                      <a:r>
                        <a:rPr lang="en-US" sz="4000" dirty="0" smtClean="0"/>
                        <a:t>Hello! I’m Tom and you? </a:t>
                      </a:r>
                      <a:endParaRPr lang="th-TH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   My name is John.</a:t>
                      </a:r>
                    </a:p>
                    <a:p>
                      <a:r>
                        <a:rPr lang="en-US" sz="3600" dirty="0" smtClean="0"/>
                        <a:t> </a:t>
                      </a:r>
                      <a:r>
                        <a:rPr lang="en-US" sz="3600" baseline="0" dirty="0" smtClean="0"/>
                        <a:t> I’m John.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475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4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Questions</a:t>
            </a:r>
            <a:endParaRPr lang="th-TH" sz="48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483910"/>
              </p:ext>
            </p:extLst>
          </p:nvPr>
        </p:nvGraphicFramePr>
        <p:xfrm>
          <a:off x="501831" y="1468573"/>
          <a:ext cx="11188338" cy="51325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67746">
                  <a:extLst>
                    <a:ext uri="{9D8B030D-6E8A-4147-A177-3AD203B41FA5}">
                      <a16:colId xmlns:a16="http://schemas.microsoft.com/office/drawing/2014/main" val="2111942740"/>
                    </a:ext>
                  </a:extLst>
                </a:gridCol>
                <a:gridCol w="5820592">
                  <a:extLst>
                    <a:ext uri="{9D8B030D-6E8A-4147-A177-3AD203B41FA5}">
                      <a16:colId xmlns:a16="http://schemas.microsoft.com/office/drawing/2014/main" val="3284847682"/>
                    </a:ext>
                  </a:extLst>
                </a:gridCol>
              </a:tblGrid>
              <a:tr h="110068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Questions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Answers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215350"/>
                  </a:ext>
                </a:extLst>
              </a:tr>
              <a:tr h="4031837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 Where do you live?</a:t>
                      </a:r>
                      <a:endParaRPr lang="th-TH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 live on Elm Street. </a:t>
                      </a:r>
                    </a:p>
                    <a:p>
                      <a:r>
                        <a:rPr lang="en-US" sz="3600" dirty="0" smtClean="0"/>
                        <a:t>I live at 123 Elm Street. </a:t>
                      </a:r>
                    </a:p>
                    <a:p>
                      <a:r>
                        <a:rPr lang="en-US" sz="3600" dirty="0" smtClean="0"/>
                        <a:t>I live in Chapel Hill, North Carolina. </a:t>
                      </a:r>
                    </a:p>
                    <a:p>
                      <a:r>
                        <a:rPr lang="en-US" sz="3600" dirty="0" smtClean="0"/>
                        <a:t>I live in the United States.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475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89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Questions</a:t>
            </a:r>
            <a:endParaRPr lang="th-TH" sz="48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711581"/>
              </p:ext>
            </p:extLst>
          </p:nvPr>
        </p:nvGraphicFramePr>
        <p:xfrm>
          <a:off x="501831" y="1851750"/>
          <a:ext cx="11188338" cy="34430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67746">
                  <a:extLst>
                    <a:ext uri="{9D8B030D-6E8A-4147-A177-3AD203B41FA5}">
                      <a16:colId xmlns:a16="http://schemas.microsoft.com/office/drawing/2014/main" val="2111942740"/>
                    </a:ext>
                  </a:extLst>
                </a:gridCol>
                <a:gridCol w="5820592">
                  <a:extLst>
                    <a:ext uri="{9D8B030D-6E8A-4147-A177-3AD203B41FA5}">
                      <a16:colId xmlns:a16="http://schemas.microsoft.com/office/drawing/2014/main" val="3284847682"/>
                    </a:ext>
                  </a:extLst>
                </a:gridCol>
              </a:tblGrid>
              <a:tr h="96657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Questions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Answers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215350"/>
                  </a:ext>
                </a:extLst>
              </a:tr>
              <a:tr h="2476484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 </a:t>
                      </a:r>
                    </a:p>
                    <a:p>
                      <a:r>
                        <a:rPr lang="en-US" sz="4000" dirty="0" smtClean="0"/>
                        <a:t>  Where are you from?</a:t>
                      </a:r>
                      <a:endParaRPr lang="th-TH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 am from England. </a:t>
                      </a:r>
                    </a:p>
                    <a:p>
                      <a:r>
                        <a:rPr lang="en-US" sz="3600" dirty="0" smtClean="0"/>
                        <a:t> I'm from England. .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475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9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Questions</a:t>
            </a:r>
            <a:endParaRPr lang="th-TH" sz="48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212800"/>
              </p:ext>
            </p:extLst>
          </p:nvPr>
        </p:nvGraphicFramePr>
        <p:xfrm>
          <a:off x="501831" y="1425030"/>
          <a:ext cx="11188338" cy="5054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07083">
                  <a:extLst>
                    <a:ext uri="{9D8B030D-6E8A-4147-A177-3AD203B41FA5}">
                      <a16:colId xmlns:a16="http://schemas.microsoft.com/office/drawing/2014/main" val="2111942740"/>
                    </a:ext>
                  </a:extLst>
                </a:gridCol>
                <a:gridCol w="5681255">
                  <a:extLst>
                    <a:ext uri="{9D8B030D-6E8A-4147-A177-3AD203B41FA5}">
                      <a16:colId xmlns:a16="http://schemas.microsoft.com/office/drawing/2014/main" val="3284847682"/>
                    </a:ext>
                  </a:extLst>
                </a:gridCol>
              </a:tblGrid>
              <a:tr h="11221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Questions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Answers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215350"/>
                  </a:ext>
                </a:extLst>
              </a:tr>
              <a:tr h="3644644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 </a:t>
                      </a:r>
                      <a:r>
                        <a:rPr lang="en-US" sz="4000" dirty="0" smtClean="0"/>
                        <a:t>How old are you? </a:t>
                      </a:r>
                    </a:p>
                    <a:p>
                      <a:endParaRPr lang="en-US" sz="4000" dirty="0" smtClean="0"/>
                    </a:p>
                    <a:p>
                      <a:endParaRPr lang="en-US" sz="4000" dirty="0" smtClean="0"/>
                    </a:p>
                    <a:p>
                      <a:r>
                        <a:rPr lang="en-US" sz="4000" dirty="0" smtClean="0"/>
                        <a:t>Where do you study? </a:t>
                      </a:r>
                    </a:p>
                    <a:p>
                      <a:endParaRPr lang="en-US" sz="4000" dirty="0" smtClean="0"/>
                    </a:p>
                    <a:p>
                      <a:r>
                        <a:rPr lang="en-US" sz="4000" dirty="0" smtClean="0"/>
                        <a:t>What are you study ? </a:t>
                      </a:r>
                      <a:endParaRPr lang="th-TH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I’m…………………years old. </a:t>
                      </a:r>
                    </a:p>
                    <a:p>
                      <a:r>
                        <a:rPr lang="en-US" sz="3600" dirty="0" smtClean="0"/>
                        <a:t>I’m 22.</a:t>
                      </a:r>
                    </a:p>
                    <a:p>
                      <a:endParaRPr lang="en-US" sz="3600" dirty="0" smtClean="0"/>
                    </a:p>
                    <a:p>
                      <a:r>
                        <a:rPr lang="en-US" sz="3600" dirty="0" smtClean="0"/>
                        <a:t>I’m study at………………………</a:t>
                      </a:r>
                    </a:p>
                    <a:p>
                      <a:endParaRPr lang="en-US" sz="3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 I’m studying …………..</a:t>
                      </a:r>
                    </a:p>
                    <a:p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475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11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626</Words>
  <Application>Microsoft Office PowerPoint</Application>
  <PresentationFormat>แบบจอกว้าง</PresentationFormat>
  <Paragraphs>177</Paragraphs>
  <Slides>24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24</vt:i4>
      </vt:variant>
    </vt:vector>
  </HeadingPairs>
  <TitlesOfParts>
    <vt:vector size="32" baseType="lpstr">
      <vt:lpstr>Adobe Gothic Std B</vt:lpstr>
      <vt:lpstr>Adobe Hebrew</vt:lpstr>
      <vt:lpstr>Angsana New</vt:lpstr>
      <vt:lpstr>Arial</vt:lpstr>
      <vt:lpstr>Calibri</vt:lpstr>
      <vt:lpstr>Calibri Light</vt:lpstr>
      <vt:lpstr>Cordia New</vt:lpstr>
      <vt:lpstr>ธีมของ Office</vt:lpstr>
      <vt:lpstr>Get to know each other.</vt:lpstr>
      <vt:lpstr>Greeting</vt:lpstr>
      <vt:lpstr>How are you?</vt:lpstr>
      <vt:lpstr>How are you?</vt:lpstr>
      <vt:lpstr>Farewells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Write about yourself</vt:lpstr>
      <vt:lpstr>Please go to ask the new friend.  *Hello    1. What’s your name?   2. Which year are you in     3.How old are you?  </vt:lpstr>
      <vt:lpstr>Please go to ask the new friend.  </vt:lpstr>
      <vt:lpstr>Entertainment</vt:lpstr>
      <vt:lpstr>งานนำเสนอ PowerPoint</vt:lpstr>
      <vt:lpstr>งานนำเสนอ PowerPoint</vt:lpstr>
      <vt:lpstr>งานนำเสนอ PowerPoint</vt:lpstr>
      <vt:lpstr>Questions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to know each other.</dc:title>
  <dc:creator>Windows User</dc:creator>
  <cp:lastModifiedBy>Windows User</cp:lastModifiedBy>
  <cp:revision>16</cp:revision>
  <dcterms:created xsi:type="dcterms:W3CDTF">2021-03-18T11:49:23Z</dcterms:created>
  <dcterms:modified xsi:type="dcterms:W3CDTF">2021-03-19T07:01:04Z</dcterms:modified>
</cp:coreProperties>
</file>